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95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302" r:id="rId3"/>
    <p:sldId id="301" r:id="rId4"/>
    <p:sldId id="257" r:id="rId5"/>
    <p:sldId id="258" r:id="rId6"/>
    <p:sldId id="260" r:id="rId7"/>
    <p:sldId id="281" r:id="rId8"/>
    <p:sldId id="283" r:id="rId9"/>
    <p:sldId id="284" r:id="rId10"/>
    <p:sldId id="286" r:id="rId11"/>
    <p:sldId id="269" r:id="rId12"/>
    <p:sldId id="270" r:id="rId13"/>
    <p:sldId id="271" r:id="rId14"/>
    <p:sldId id="272" r:id="rId15"/>
    <p:sldId id="275" r:id="rId16"/>
    <p:sldId id="276" r:id="rId17"/>
    <p:sldId id="277" r:id="rId18"/>
    <p:sldId id="279" r:id="rId19"/>
    <p:sldId id="259" r:id="rId20"/>
    <p:sldId id="287" r:id="rId21"/>
    <p:sldId id="288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208" d="100"/>
          <a:sy n="208" d="100"/>
        </p:scale>
        <p:origin x="-624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646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21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29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5507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41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6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63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00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8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6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36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030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71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2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98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4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BCEAE6E-43D0-4321-88FA-72DDD9CD0E10}" type="datetimeFigureOut">
              <a:rPr lang="en-US" smtClean="0"/>
              <a:t>10/10/21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0BDE8-2CA9-469B-836C-814BD5212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59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4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Relationship Id="rId3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eg"/><Relationship Id="rId3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Relationship Id="rId3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46" Type="http://schemas.openxmlformats.org/officeDocument/2006/relationships/image" Target="../media/image57.png"/><Relationship Id="rId47" Type="http://schemas.openxmlformats.org/officeDocument/2006/relationships/image" Target="../media/image58.png"/><Relationship Id="rId48" Type="http://schemas.openxmlformats.org/officeDocument/2006/relationships/image" Target="../media/image59.png"/><Relationship Id="rId49" Type="http://schemas.openxmlformats.org/officeDocument/2006/relationships/image" Target="../media/image60.png"/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image" Target="../media/image35.png"/><Relationship Id="rId25" Type="http://schemas.openxmlformats.org/officeDocument/2006/relationships/image" Target="../media/image36.png"/><Relationship Id="rId26" Type="http://schemas.openxmlformats.org/officeDocument/2006/relationships/image" Target="../media/image37.png"/><Relationship Id="rId27" Type="http://schemas.openxmlformats.org/officeDocument/2006/relationships/image" Target="../media/image38.png"/><Relationship Id="rId28" Type="http://schemas.openxmlformats.org/officeDocument/2006/relationships/image" Target="../media/image39.png"/><Relationship Id="rId29" Type="http://schemas.openxmlformats.org/officeDocument/2006/relationships/image" Target="../media/image40.png"/><Relationship Id="rId50" Type="http://schemas.openxmlformats.org/officeDocument/2006/relationships/image" Target="../media/image61.png"/><Relationship Id="rId51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30" Type="http://schemas.openxmlformats.org/officeDocument/2006/relationships/image" Target="../media/image41.png"/><Relationship Id="rId31" Type="http://schemas.openxmlformats.org/officeDocument/2006/relationships/image" Target="../media/image42.png"/><Relationship Id="rId32" Type="http://schemas.openxmlformats.org/officeDocument/2006/relationships/image" Target="../media/image43.png"/><Relationship Id="rId9" Type="http://schemas.openxmlformats.org/officeDocument/2006/relationships/image" Target="../media/image20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33" Type="http://schemas.openxmlformats.org/officeDocument/2006/relationships/image" Target="../media/image44.png"/><Relationship Id="rId34" Type="http://schemas.openxmlformats.org/officeDocument/2006/relationships/image" Target="../media/image45.png"/><Relationship Id="rId35" Type="http://schemas.openxmlformats.org/officeDocument/2006/relationships/image" Target="../media/image46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png"/><Relationship Id="rId19" Type="http://schemas.openxmlformats.org/officeDocument/2006/relationships/image" Target="../media/image30.png"/><Relationship Id="rId37" Type="http://schemas.openxmlformats.org/officeDocument/2006/relationships/image" Target="../media/image48.png"/><Relationship Id="rId38" Type="http://schemas.openxmlformats.org/officeDocument/2006/relationships/image" Target="../media/image49.png"/><Relationship Id="rId39" Type="http://schemas.openxmlformats.org/officeDocument/2006/relationships/image" Target="../media/image50.png"/><Relationship Id="rId40" Type="http://schemas.openxmlformats.org/officeDocument/2006/relationships/image" Target="../media/image51.png"/><Relationship Id="rId41" Type="http://schemas.openxmlformats.org/officeDocument/2006/relationships/image" Target="../media/image52.png"/><Relationship Id="rId42" Type="http://schemas.openxmlformats.org/officeDocument/2006/relationships/image" Target="../media/image53.png"/><Relationship Id="rId43" Type="http://schemas.openxmlformats.org/officeDocument/2006/relationships/image" Target="../media/image54.png"/><Relationship Id="rId44" Type="http://schemas.openxmlformats.org/officeDocument/2006/relationships/image" Target="../media/image55.png"/><Relationship Id="rId45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26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Lake Onalaska Agency Team: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Sedimentation and Potential for Habitat Loss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Collaborative Solutions to Keep our Resources Great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NWRSlogo p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30" y="6254477"/>
            <a:ext cx="103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865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7D4A3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42260" y="643127"/>
              <a:ext cx="6507480" cy="55717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048000" y="5068824"/>
              <a:ext cx="5823585" cy="370840"/>
            </a:xfrm>
            <a:custGeom>
              <a:avLst/>
              <a:gdLst/>
              <a:ahLst/>
              <a:cxnLst/>
              <a:rect l="l" t="t" r="r" b="b"/>
              <a:pathLst>
                <a:path w="5823584" h="370839">
                  <a:moveTo>
                    <a:pt x="0" y="370331"/>
                  </a:moveTo>
                  <a:lnTo>
                    <a:pt x="5823204" y="370331"/>
                  </a:lnTo>
                  <a:lnTo>
                    <a:pt x="5823204" y="0"/>
                  </a:lnTo>
                  <a:lnTo>
                    <a:pt x="0" y="0"/>
                  </a:lnTo>
                  <a:lnTo>
                    <a:pt x="0" y="370331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48000" y="858011"/>
              <a:ext cx="3802379" cy="368935"/>
            </a:xfrm>
            <a:custGeom>
              <a:avLst/>
              <a:gdLst/>
              <a:ahLst/>
              <a:cxnLst/>
              <a:rect l="l" t="t" r="r" b="b"/>
              <a:pathLst>
                <a:path w="3802379" h="368934">
                  <a:moveTo>
                    <a:pt x="0" y="368808"/>
                  </a:moveTo>
                  <a:lnTo>
                    <a:pt x="3802379" y="368808"/>
                  </a:lnTo>
                  <a:lnTo>
                    <a:pt x="3802379" y="0"/>
                  </a:lnTo>
                  <a:lnTo>
                    <a:pt x="0" y="0"/>
                  </a:lnTo>
                  <a:lnTo>
                    <a:pt x="0" y="368808"/>
                  </a:lnTo>
                  <a:close/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973818" y="2860294"/>
            <a:ext cx="10839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0" marR="5080" indent="-32384">
              <a:lnSpc>
                <a:spcPct val="100000"/>
              </a:lnSpc>
              <a:spcBef>
                <a:spcPts val="100"/>
              </a:spcBef>
            </a:pPr>
            <a:r>
              <a:rPr b="0" dirty="0">
                <a:latin typeface="Calibri"/>
                <a:cs typeface="Calibri"/>
              </a:rPr>
              <a:t>135.9</a:t>
            </a:r>
            <a:r>
              <a:rPr b="0" spc="-85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acres </a:t>
            </a:r>
            <a:r>
              <a:rPr b="0" spc="-39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1989-2010</a:t>
            </a:r>
          </a:p>
        </p:txBody>
      </p:sp>
    </p:spTree>
    <p:extLst>
      <p:ext uri="{BB962C8B-B14F-4D97-AF65-F5344CB8AC3E}">
        <p14:creationId xmlns:p14="http://schemas.microsoft.com/office/powerpoint/2010/main" val="393177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3667" y="1653539"/>
            <a:ext cx="10373995" cy="2330450"/>
          </a:xfrm>
          <a:custGeom>
            <a:avLst/>
            <a:gdLst/>
            <a:ahLst/>
            <a:cxnLst/>
            <a:rect l="l" t="t" r="r" b="b"/>
            <a:pathLst>
              <a:path w="10373995" h="2330450">
                <a:moveTo>
                  <a:pt x="0" y="0"/>
                </a:moveTo>
                <a:lnTo>
                  <a:pt x="44469" y="20327"/>
                </a:lnTo>
                <a:lnTo>
                  <a:pt x="88947" y="40642"/>
                </a:lnTo>
                <a:lnTo>
                  <a:pt x="133443" y="60935"/>
                </a:lnTo>
                <a:lnTo>
                  <a:pt x="177964" y="81193"/>
                </a:lnTo>
                <a:lnTo>
                  <a:pt x="222521" y="101405"/>
                </a:lnTo>
                <a:lnTo>
                  <a:pt x="267120" y="121559"/>
                </a:lnTo>
                <a:lnTo>
                  <a:pt x="311772" y="141644"/>
                </a:lnTo>
                <a:lnTo>
                  <a:pt x="356484" y="161648"/>
                </a:lnTo>
                <a:lnTo>
                  <a:pt x="401265" y="181560"/>
                </a:lnTo>
                <a:lnTo>
                  <a:pt x="446124" y="201369"/>
                </a:lnTo>
                <a:lnTo>
                  <a:pt x="491070" y="221062"/>
                </a:lnTo>
                <a:lnTo>
                  <a:pt x="536111" y="240628"/>
                </a:lnTo>
                <a:lnTo>
                  <a:pt x="581256" y="260056"/>
                </a:lnTo>
                <a:lnTo>
                  <a:pt x="626514" y="279334"/>
                </a:lnTo>
                <a:lnTo>
                  <a:pt x="671893" y="298450"/>
                </a:lnTo>
                <a:lnTo>
                  <a:pt x="717402" y="317394"/>
                </a:lnTo>
                <a:lnTo>
                  <a:pt x="763049" y="336153"/>
                </a:lnTo>
                <a:lnTo>
                  <a:pt x="808844" y="354716"/>
                </a:lnTo>
                <a:lnTo>
                  <a:pt x="854794" y="373072"/>
                </a:lnTo>
                <a:lnTo>
                  <a:pt x="900909" y="391208"/>
                </a:lnTo>
                <a:lnTo>
                  <a:pt x="947197" y="409114"/>
                </a:lnTo>
                <a:lnTo>
                  <a:pt x="993667" y="426778"/>
                </a:lnTo>
                <a:lnTo>
                  <a:pt x="1040328" y="444188"/>
                </a:lnTo>
                <a:lnTo>
                  <a:pt x="1087188" y="461333"/>
                </a:lnTo>
                <a:lnTo>
                  <a:pt x="1134255" y="478201"/>
                </a:lnTo>
                <a:lnTo>
                  <a:pt x="1181539" y="494781"/>
                </a:lnTo>
                <a:lnTo>
                  <a:pt x="1229049" y="511062"/>
                </a:lnTo>
                <a:lnTo>
                  <a:pt x="1276792" y="527031"/>
                </a:lnTo>
                <a:lnTo>
                  <a:pt x="1324777" y="542677"/>
                </a:lnTo>
                <a:lnTo>
                  <a:pt x="1373014" y="557989"/>
                </a:lnTo>
                <a:lnTo>
                  <a:pt x="1421510" y="572955"/>
                </a:lnTo>
                <a:lnTo>
                  <a:pt x="1470275" y="587563"/>
                </a:lnTo>
                <a:lnTo>
                  <a:pt x="1519317" y="601803"/>
                </a:lnTo>
                <a:lnTo>
                  <a:pt x="1568645" y="615662"/>
                </a:lnTo>
                <a:lnTo>
                  <a:pt x="1618268" y="629129"/>
                </a:lnTo>
                <a:lnTo>
                  <a:pt x="1668193" y="642192"/>
                </a:lnTo>
                <a:lnTo>
                  <a:pt x="1718430" y="654841"/>
                </a:lnTo>
                <a:lnTo>
                  <a:pt x="1768988" y="667063"/>
                </a:lnTo>
                <a:lnTo>
                  <a:pt x="1819874" y="678846"/>
                </a:lnTo>
                <a:lnTo>
                  <a:pt x="1871099" y="690180"/>
                </a:lnTo>
                <a:lnTo>
                  <a:pt x="1922670" y="701053"/>
                </a:lnTo>
                <a:lnTo>
                  <a:pt x="1974595" y="711454"/>
                </a:lnTo>
                <a:lnTo>
                  <a:pt x="2020690" y="719933"/>
                </a:lnTo>
                <a:lnTo>
                  <a:pt x="2067767" y="727601"/>
                </a:lnTo>
                <a:lnTo>
                  <a:pt x="2115774" y="734495"/>
                </a:lnTo>
                <a:lnTo>
                  <a:pt x="2164658" y="740652"/>
                </a:lnTo>
                <a:lnTo>
                  <a:pt x="2214365" y="746111"/>
                </a:lnTo>
                <a:lnTo>
                  <a:pt x="2264843" y="750908"/>
                </a:lnTo>
                <a:lnTo>
                  <a:pt x="2316038" y="755082"/>
                </a:lnTo>
                <a:lnTo>
                  <a:pt x="2367897" y="758670"/>
                </a:lnTo>
                <a:lnTo>
                  <a:pt x="2420367" y="761710"/>
                </a:lnTo>
                <a:lnTo>
                  <a:pt x="2473394" y="764240"/>
                </a:lnTo>
                <a:lnTo>
                  <a:pt x="2526926" y="766296"/>
                </a:lnTo>
                <a:lnTo>
                  <a:pt x="2580909" y="767917"/>
                </a:lnTo>
                <a:lnTo>
                  <a:pt x="2635291" y="769140"/>
                </a:lnTo>
                <a:lnTo>
                  <a:pt x="2690017" y="770003"/>
                </a:lnTo>
                <a:lnTo>
                  <a:pt x="2745036" y="770544"/>
                </a:lnTo>
                <a:lnTo>
                  <a:pt x="2800293" y="770800"/>
                </a:lnTo>
                <a:lnTo>
                  <a:pt x="2855736" y="770809"/>
                </a:lnTo>
                <a:lnTo>
                  <a:pt x="2911311" y="770608"/>
                </a:lnTo>
                <a:lnTo>
                  <a:pt x="2966965" y="770236"/>
                </a:lnTo>
                <a:lnTo>
                  <a:pt x="3022645" y="769729"/>
                </a:lnTo>
                <a:lnTo>
                  <a:pt x="3078299" y="769125"/>
                </a:lnTo>
                <a:lnTo>
                  <a:pt x="3133871" y="768463"/>
                </a:lnTo>
                <a:lnTo>
                  <a:pt x="3189311" y="767779"/>
                </a:lnTo>
                <a:lnTo>
                  <a:pt x="3244564" y="767111"/>
                </a:lnTo>
                <a:lnTo>
                  <a:pt x="3299577" y="766498"/>
                </a:lnTo>
                <a:lnTo>
                  <a:pt x="3354297" y="765975"/>
                </a:lnTo>
                <a:lnTo>
                  <a:pt x="3408671" y="765582"/>
                </a:lnTo>
                <a:lnTo>
                  <a:pt x="3462646" y="765356"/>
                </a:lnTo>
                <a:lnTo>
                  <a:pt x="3516168" y="765335"/>
                </a:lnTo>
                <a:lnTo>
                  <a:pt x="3569185" y="765555"/>
                </a:lnTo>
                <a:lnTo>
                  <a:pt x="3621643" y="766055"/>
                </a:lnTo>
                <a:lnTo>
                  <a:pt x="3673489" y="766873"/>
                </a:lnTo>
                <a:lnTo>
                  <a:pt x="3724670" y="768045"/>
                </a:lnTo>
                <a:lnTo>
                  <a:pt x="3775132" y="769610"/>
                </a:lnTo>
                <a:lnTo>
                  <a:pt x="3824823" y="771605"/>
                </a:lnTo>
                <a:lnTo>
                  <a:pt x="3873690" y="774068"/>
                </a:lnTo>
                <a:lnTo>
                  <a:pt x="3921679" y="777037"/>
                </a:lnTo>
                <a:lnTo>
                  <a:pt x="3968737" y="780549"/>
                </a:lnTo>
                <a:lnTo>
                  <a:pt x="4014811" y="784642"/>
                </a:lnTo>
                <a:lnTo>
                  <a:pt x="4059847" y="789353"/>
                </a:lnTo>
                <a:lnTo>
                  <a:pt x="4103794" y="794720"/>
                </a:lnTo>
                <a:lnTo>
                  <a:pt x="4146596" y="800781"/>
                </a:lnTo>
                <a:lnTo>
                  <a:pt x="4188202" y="807573"/>
                </a:lnTo>
                <a:lnTo>
                  <a:pt x="4228558" y="815134"/>
                </a:lnTo>
                <a:lnTo>
                  <a:pt x="4267611" y="823502"/>
                </a:lnTo>
                <a:lnTo>
                  <a:pt x="4305308" y="832713"/>
                </a:lnTo>
                <a:lnTo>
                  <a:pt x="4376420" y="853821"/>
                </a:lnTo>
                <a:lnTo>
                  <a:pt x="4427346" y="872711"/>
                </a:lnTo>
                <a:lnTo>
                  <a:pt x="4474739" y="893724"/>
                </a:lnTo>
                <a:lnTo>
                  <a:pt x="4518807" y="916722"/>
                </a:lnTo>
                <a:lnTo>
                  <a:pt x="4559756" y="941571"/>
                </a:lnTo>
                <a:lnTo>
                  <a:pt x="4597796" y="968133"/>
                </a:lnTo>
                <a:lnTo>
                  <a:pt x="4633133" y="996273"/>
                </a:lnTo>
                <a:lnTo>
                  <a:pt x="4665976" y="1025854"/>
                </a:lnTo>
                <a:lnTo>
                  <a:pt x="4696531" y="1056741"/>
                </a:lnTo>
                <a:lnTo>
                  <a:pt x="4725008" y="1088797"/>
                </a:lnTo>
                <a:lnTo>
                  <a:pt x="4751612" y="1121886"/>
                </a:lnTo>
                <a:lnTo>
                  <a:pt x="4776553" y="1155872"/>
                </a:lnTo>
                <a:lnTo>
                  <a:pt x="4800038" y="1190619"/>
                </a:lnTo>
                <a:lnTo>
                  <a:pt x="4822275" y="1225990"/>
                </a:lnTo>
                <a:lnTo>
                  <a:pt x="4843470" y="1261851"/>
                </a:lnTo>
                <a:lnTo>
                  <a:pt x="4863833" y="1298063"/>
                </a:lnTo>
                <a:lnTo>
                  <a:pt x="4883571" y="1334492"/>
                </a:lnTo>
                <a:lnTo>
                  <a:pt x="4902891" y="1371001"/>
                </a:lnTo>
                <a:lnTo>
                  <a:pt x="4922002" y="1407455"/>
                </a:lnTo>
                <a:lnTo>
                  <a:pt x="4941110" y="1443716"/>
                </a:lnTo>
                <a:lnTo>
                  <a:pt x="4960424" y="1479649"/>
                </a:lnTo>
                <a:lnTo>
                  <a:pt x="4980152" y="1515118"/>
                </a:lnTo>
                <a:lnTo>
                  <a:pt x="5000500" y="1549986"/>
                </a:lnTo>
                <a:lnTo>
                  <a:pt x="5021678" y="1584118"/>
                </a:lnTo>
                <a:lnTo>
                  <a:pt x="5043892" y="1617377"/>
                </a:lnTo>
                <a:lnTo>
                  <a:pt x="5067350" y="1649628"/>
                </a:lnTo>
                <a:lnTo>
                  <a:pt x="5092260" y="1680733"/>
                </a:lnTo>
                <a:lnTo>
                  <a:pt x="5118830" y="1710557"/>
                </a:lnTo>
                <a:lnTo>
                  <a:pt x="5147267" y="1738964"/>
                </a:lnTo>
                <a:lnTo>
                  <a:pt x="5177780" y="1765818"/>
                </a:lnTo>
                <a:lnTo>
                  <a:pt x="5210575" y="1790983"/>
                </a:lnTo>
                <a:lnTo>
                  <a:pt x="5245861" y="1814322"/>
                </a:lnTo>
                <a:lnTo>
                  <a:pt x="5285581" y="1837857"/>
                </a:lnTo>
                <a:lnTo>
                  <a:pt x="5326450" y="1860625"/>
                </a:lnTo>
                <a:lnTo>
                  <a:pt x="5368410" y="1882640"/>
                </a:lnTo>
                <a:lnTo>
                  <a:pt x="5411399" y="1903919"/>
                </a:lnTo>
                <a:lnTo>
                  <a:pt x="5455358" y="1924476"/>
                </a:lnTo>
                <a:lnTo>
                  <a:pt x="5500228" y="1944328"/>
                </a:lnTo>
                <a:lnTo>
                  <a:pt x="5545948" y="1963488"/>
                </a:lnTo>
                <a:lnTo>
                  <a:pt x="5592458" y="1981973"/>
                </a:lnTo>
                <a:lnTo>
                  <a:pt x="5639700" y="1999798"/>
                </a:lnTo>
                <a:lnTo>
                  <a:pt x="5687612" y="2016978"/>
                </a:lnTo>
                <a:lnTo>
                  <a:pt x="5736135" y="2033529"/>
                </a:lnTo>
                <a:lnTo>
                  <a:pt x="5785209" y="2049465"/>
                </a:lnTo>
                <a:lnTo>
                  <a:pt x="5834774" y="2064803"/>
                </a:lnTo>
                <a:lnTo>
                  <a:pt x="5884771" y="2079557"/>
                </a:lnTo>
                <a:lnTo>
                  <a:pt x="5935140" y="2093744"/>
                </a:lnTo>
                <a:lnTo>
                  <a:pt x="5985820" y="2107377"/>
                </a:lnTo>
                <a:lnTo>
                  <a:pt x="6036751" y="2120474"/>
                </a:lnTo>
                <a:lnTo>
                  <a:pt x="6087875" y="2133048"/>
                </a:lnTo>
                <a:lnTo>
                  <a:pt x="6139131" y="2145115"/>
                </a:lnTo>
                <a:lnTo>
                  <a:pt x="6190459" y="2156691"/>
                </a:lnTo>
                <a:lnTo>
                  <a:pt x="6241799" y="2167791"/>
                </a:lnTo>
                <a:lnTo>
                  <a:pt x="6293092" y="2178431"/>
                </a:lnTo>
                <a:lnTo>
                  <a:pt x="6344277" y="2188625"/>
                </a:lnTo>
                <a:lnTo>
                  <a:pt x="6395296" y="2198389"/>
                </a:lnTo>
                <a:lnTo>
                  <a:pt x="6446087" y="2207738"/>
                </a:lnTo>
                <a:lnTo>
                  <a:pt x="6496591" y="2216688"/>
                </a:lnTo>
                <a:lnTo>
                  <a:pt x="6546748" y="2225254"/>
                </a:lnTo>
                <a:lnTo>
                  <a:pt x="6596499" y="2233451"/>
                </a:lnTo>
                <a:lnTo>
                  <a:pt x="6645783" y="2241296"/>
                </a:lnTo>
                <a:lnTo>
                  <a:pt x="7071379" y="2275310"/>
                </a:lnTo>
                <a:lnTo>
                  <a:pt x="7545578" y="2277951"/>
                </a:lnTo>
                <a:lnTo>
                  <a:pt x="7930907" y="2266709"/>
                </a:lnTo>
                <a:lnTo>
                  <a:pt x="8089900" y="2259076"/>
                </a:lnTo>
                <a:lnTo>
                  <a:pt x="10373867" y="2330196"/>
                </a:lnTo>
              </a:path>
            </a:pathLst>
          </a:custGeom>
          <a:ln w="12191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76527" y="243840"/>
            <a:ext cx="10328275" cy="0"/>
          </a:xfrm>
          <a:custGeom>
            <a:avLst/>
            <a:gdLst/>
            <a:ahLst/>
            <a:cxnLst/>
            <a:rect l="l" t="t" r="r" b="b"/>
            <a:pathLst>
              <a:path w="10328275">
                <a:moveTo>
                  <a:pt x="0" y="0"/>
                </a:moveTo>
                <a:lnTo>
                  <a:pt x="10328275" y="0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63980" y="4227576"/>
            <a:ext cx="10163810" cy="0"/>
          </a:xfrm>
          <a:custGeom>
            <a:avLst/>
            <a:gdLst/>
            <a:ahLst/>
            <a:cxnLst/>
            <a:rect l="l" t="t" r="r" b="b"/>
            <a:pathLst>
              <a:path w="10163810">
                <a:moveTo>
                  <a:pt x="0" y="0"/>
                </a:moveTo>
                <a:lnTo>
                  <a:pt x="10163302" y="0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63980" y="5635752"/>
            <a:ext cx="10163810" cy="487680"/>
          </a:xfrm>
          <a:custGeom>
            <a:avLst/>
            <a:gdLst/>
            <a:ahLst/>
            <a:cxnLst/>
            <a:rect l="l" t="t" r="r" b="b"/>
            <a:pathLst>
              <a:path w="10163810" h="487679">
                <a:moveTo>
                  <a:pt x="0" y="0"/>
                </a:moveTo>
                <a:lnTo>
                  <a:pt x="41082" y="7241"/>
                </a:lnTo>
                <a:lnTo>
                  <a:pt x="82175" y="14481"/>
                </a:lnTo>
                <a:lnTo>
                  <a:pt x="123288" y="21718"/>
                </a:lnTo>
                <a:lnTo>
                  <a:pt x="164431" y="28950"/>
                </a:lnTo>
                <a:lnTo>
                  <a:pt x="205615" y="36176"/>
                </a:lnTo>
                <a:lnTo>
                  <a:pt x="246849" y="43395"/>
                </a:lnTo>
                <a:lnTo>
                  <a:pt x="288143" y="50605"/>
                </a:lnTo>
                <a:lnTo>
                  <a:pt x="329508" y="57805"/>
                </a:lnTo>
                <a:lnTo>
                  <a:pt x="370953" y="64992"/>
                </a:lnTo>
                <a:lnTo>
                  <a:pt x="412490" y="72166"/>
                </a:lnTo>
                <a:lnTo>
                  <a:pt x="454127" y="79325"/>
                </a:lnTo>
                <a:lnTo>
                  <a:pt x="495875" y="86468"/>
                </a:lnTo>
                <a:lnTo>
                  <a:pt x="537743" y="93592"/>
                </a:lnTo>
                <a:lnTo>
                  <a:pt x="579743" y="100698"/>
                </a:lnTo>
                <a:lnTo>
                  <a:pt x="621884" y="107782"/>
                </a:lnTo>
                <a:lnTo>
                  <a:pt x="664176" y="114843"/>
                </a:lnTo>
                <a:lnTo>
                  <a:pt x="706629" y="121881"/>
                </a:lnTo>
                <a:lnTo>
                  <a:pt x="749254" y="128894"/>
                </a:lnTo>
                <a:lnTo>
                  <a:pt x="792060" y="135879"/>
                </a:lnTo>
                <a:lnTo>
                  <a:pt x="835057" y="142836"/>
                </a:lnTo>
                <a:lnTo>
                  <a:pt x="878256" y="149763"/>
                </a:lnTo>
                <a:lnTo>
                  <a:pt x="921667" y="156658"/>
                </a:lnTo>
                <a:lnTo>
                  <a:pt x="965299" y="163521"/>
                </a:lnTo>
                <a:lnTo>
                  <a:pt x="1009163" y="170349"/>
                </a:lnTo>
                <a:lnTo>
                  <a:pt x="1053269" y="177141"/>
                </a:lnTo>
                <a:lnTo>
                  <a:pt x="1097627" y="183895"/>
                </a:lnTo>
                <a:lnTo>
                  <a:pt x="1142247" y="190611"/>
                </a:lnTo>
                <a:lnTo>
                  <a:pt x="1187139" y="197286"/>
                </a:lnTo>
                <a:lnTo>
                  <a:pt x="1232313" y="203920"/>
                </a:lnTo>
                <a:lnTo>
                  <a:pt x="1277779" y="210510"/>
                </a:lnTo>
                <a:lnTo>
                  <a:pt x="1323548" y="217055"/>
                </a:lnTo>
                <a:lnTo>
                  <a:pt x="1369629" y="223553"/>
                </a:lnTo>
                <a:lnTo>
                  <a:pt x="1416033" y="230004"/>
                </a:lnTo>
                <a:lnTo>
                  <a:pt x="1462769" y="236405"/>
                </a:lnTo>
                <a:lnTo>
                  <a:pt x="1509847" y="242755"/>
                </a:lnTo>
                <a:lnTo>
                  <a:pt x="1557279" y="249053"/>
                </a:lnTo>
                <a:lnTo>
                  <a:pt x="1605073" y="255296"/>
                </a:lnTo>
                <a:lnTo>
                  <a:pt x="1653240" y="261485"/>
                </a:lnTo>
                <a:lnTo>
                  <a:pt x="1701790" y="267616"/>
                </a:lnTo>
                <a:lnTo>
                  <a:pt x="1750733" y="273689"/>
                </a:lnTo>
                <a:lnTo>
                  <a:pt x="1800079" y="279702"/>
                </a:lnTo>
                <a:lnTo>
                  <a:pt x="1849839" y="285654"/>
                </a:lnTo>
                <a:lnTo>
                  <a:pt x="1900021" y="291543"/>
                </a:lnTo>
                <a:lnTo>
                  <a:pt x="1950637" y="297367"/>
                </a:lnTo>
                <a:lnTo>
                  <a:pt x="2001696" y="303126"/>
                </a:lnTo>
                <a:lnTo>
                  <a:pt x="2053209" y="308817"/>
                </a:lnTo>
                <a:lnTo>
                  <a:pt x="2105185" y="314439"/>
                </a:lnTo>
                <a:lnTo>
                  <a:pt x="2157635" y="319990"/>
                </a:lnTo>
                <a:lnTo>
                  <a:pt x="2210569" y="325470"/>
                </a:lnTo>
                <a:lnTo>
                  <a:pt x="2263996" y="330876"/>
                </a:lnTo>
                <a:lnTo>
                  <a:pt x="2317928" y="336208"/>
                </a:lnTo>
                <a:lnTo>
                  <a:pt x="2372373" y="341463"/>
                </a:lnTo>
                <a:lnTo>
                  <a:pt x="2427342" y="346640"/>
                </a:lnTo>
                <a:lnTo>
                  <a:pt x="2482845" y="351738"/>
                </a:lnTo>
                <a:lnTo>
                  <a:pt x="2538893" y="356754"/>
                </a:lnTo>
                <a:lnTo>
                  <a:pt x="2595495" y="361689"/>
                </a:lnTo>
                <a:lnTo>
                  <a:pt x="2652661" y="366539"/>
                </a:lnTo>
                <a:lnTo>
                  <a:pt x="2710401" y="371304"/>
                </a:lnTo>
                <a:lnTo>
                  <a:pt x="2768726" y="375982"/>
                </a:lnTo>
                <a:lnTo>
                  <a:pt x="2827646" y="380572"/>
                </a:lnTo>
                <a:lnTo>
                  <a:pt x="2887170" y="385072"/>
                </a:lnTo>
                <a:lnTo>
                  <a:pt x="2947309" y="389480"/>
                </a:lnTo>
                <a:lnTo>
                  <a:pt x="3008073" y="393796"/>
                </a:lnTo>
                <a:lnTo>
                  <a:pt x="3069471" y="398017"/>
                </a:lnTo>
                <a:lnTo>
                  <a:pt x="3131515" y="402143"/>
                </a:lnTo>
                <a:lnTo>
                  <a:pt x="3194213" y="406170"/>
                </a:lnTo>
                <a:lnTo>
                  <a:pt x="3257577" y="410099"/>
                </a:lnTo>
                <a:lnTo>
                  <a:pt x="3321616" y="413928"/>
                </a:lnTo>
                <a:lnTo>
                  <a:pt x="3386340" y="417655"/>
                </a:lnTo>
                <a:lnTo>
                  <a:pt x="3451759" y="421278"/>
                </a:lnTo>
                <a:lnTo>
                  <a:pt x="3517884" y="424797"/>
                </a:lnTo>
                <a:lnTo>
                  <a:pt x="3584724" y="428209"/>
                </a:lnTo>
                <a:lnTo>
                  <a:pt x="3652290" y="431513"/>
                </a:lnTo>
                <a:lnTo>
                  <a:pt x="3720592" y="434708"/>
                </a:lnTo>
                <a:lnTo>
                  <a:pt x="3760732" y="436518"/>
                </a:lnTo>
                <a:lnTo>
                  <a:pt x="3801123" y="438292"/>
                </a:lnTo>
                <a:lnTo>
                  <a:pt x="3841764" y="440028"/>
                </a:lnTo>
                <a:lnTo>
                  <a:pt x="3882652" y="441727"/>
                </a:lnTo>
                <a:lnTo>
                  <a:pt x="3923785" y="443391"/>
                </a:lnTo>
                <a:lnTo>
                  <a:pt x="3965161" y="445017"/>
                </a:lnTo>
                <a:lnTo>
                  <a:pt x="4006778" y="446608"/>
                </a:lnTo>
                <a:lnTo>
                  <a:pt x="4048635" y="448164"/>
                </a:lnTo>
                <a:lnTo>
                  <a:pt x="4090729" y="449684"/>
                </a:lnTo>
                <a:lnTo>
                  <a:pt x="4133058" y="451169"/>
                </a:lnTo>
                <a:lnTo>
                  <a:pt x="4175621" y="452620"/>
                </a:lnTo>
                <a:lnTo>
                  <a:pt x="4218414" y="454036"/>
                </a:lnTo>
                <a:lnTo>
                  <a:pt x="4261437" y="455418"/>
                </a:lnTo>
                <a:lnTo>
                  <a:pt x="4304688" y="456767"/>
                </a:lnTo>
                <a:lnTo>
                  <a:pt x="4348163" y="458082"/>
                </a:lnTo>
                <a:lnTo>
                  <a:pt x="4391862" y="459363"/>
                </a:lnTo>
                <a:lnTo>
                  <a:pt x="4435782" y="460612"/>
                </a:lnTo>
                <a:lnTo>
                  <a:pt x="4479921" y="461828"/>
                </a:lnTo>
                <a:lnTo>
                  <a:pt x="4524278" y="463012"/>
                </a:lnTo>
                <a:lnTo>
                  <a:pt x="4568850" y="464164"/>
                </a:lnTo>
                <a:lnTo>
                  <a:pt x="4613635" y="465284"/>
                </a:lnTo>
                <a:lnTo>
                  <a:pt x="4658631" y="466373"/>
                </a:lnTo>
                <a:lnTo>
                  <a:pt x="4703837" y="467430"/>
                </a:lnTo>
                <a:lnTo>
                  <a:pt x="4749251" y="468457"/>
                </a:lnTo>
                <a:lnTo>
                  <a:pt x="4794869" y="469454"/>
                </a:lnTo>
                <a:lnTo>
                  <a:pt x="4840691" y="470420"/>
                </a:lnTo>
                <a:lnTo>
                  <a:pt x="4886714" y="471356"/>
                </a:lnTo>
                <a:lnTo>
                  <a:pt x="4932937" y="472262"/>
                </a:lnTo>
                <a:lnTo>
                  <a:pt x="4979357" y="473139"/>
                </a:lnTo>
                <a:lnTo>
                  <a:pt x="5025972" y="473988"/>
                </a:lnTo>
                <a:lnTo>
                  <a:pt x="5072781" y="474807"/>
                </a:lnTo>
                <a:lnTo>
                  <a:pt x="5119781" y="475598"/>
                </a:lnTo>
                <a:lnTo>
                  <a:pt x="5166970" y="476361"/>
                </a:lnTo>
                <a:lnTo>
                  <a:pt x="5214347" y="477096"/>
                </a:lnTo>
                <a:lnTo>
                  <a:pt x="5261909" y="477803"/>
                </a:lnTo>
                <a:lnTo>
                  <a:pt x="5309655" y="478483"/>
                </a:lnTo>
                <a:lnTo>
                  <a:pt x="5357582" y="479136"/>
                </a:lnTo>
                <a:lnTo>
                  <a:pt x="5405689" y="479763"/>
                </a:lnTo>
                <a:lnTo>
                  <a:pt x="5453972" y="480363"/>
                </a:lnTo>
                <a:lnTo>
                  <a:pt x="5502432" y="480937"/>
                </a:lnTo>
                <a:lnTo>
                  <a:pt x="5551065" y="481485"/>
                </a:lnTo>
                <a:lnTo>
                  <a:pt x="5599869" y="482008"/>
                </a:lnTo>
                <a:lnTo>
                  <a:pt x="5648843" y="482505"/>
                </a:lnTo>
                <a:lnTo>
                  <a:pt x="5697984" y="482978"/>
                </a:lnTo>
                <a:lnTo>
                  <a:pt x="5747290" y="483426"/>
                </a:lnTo>
                <a:lnTo>
                  <a:pt x="5796760" y="483849"/>
                </a:lnTo>
                <a:lnTo>
                  <a:pt x="5846392" y="484249"/>
                </a:lnTo>
                <a:lnTo>
                  <a:pt x="5896183" y="484625"/>
                </a:lnTo>
                <a:lnTo>
                  <a:pt x="5946132" y="484978"/>
                </a:lnTo>
                <a:lnTo>
                  <a:pt x="5996236" y="485307"/>
                </a:lnTo>
                <a:lnTo>
                  <a:pt x="6046493" y="485614"/>
                </a:lnTo>
                <a:lnTo>
                  <a:pt x="6096902" y="485898"/>
                </a:lnTo>
                <a:lnTo>
                  <a:pt x="6147461" y="486160"/>
                </a:lnTo>
                <a:lnTo>
                  <a:pt x="6198167" y="486400"/>
                </a:lnTo>
                <a:lnTo>
                  <a:pt x="6249018" y="486619"/>
                </a:lnTo>
                <a:lnTo>
                  <a:pt x="6300014" y="486816"/>
                </a:lnTo>
                <a:lnTo>
                  <a:pt x="6351150" y="486992"/>
                </a:lnTo>
                <a:lnTo>
                  <a:pt x="6402426" y="487147"/>
                </a:lnTo>
                <a:lnTo>
                  <a:pt x="6453840" y="487282"/>
                </a:lnTo>
                <a:lnTo>
                  <a:pt x="6505390" y="487396"/>
                </a:lnTo>
                <a:lnTo>
                  <a:pt x="6557073" y="487491"/>
                </a:lnTo>
                <a:lnTo>
                  <a:pt x="6608887" y="487566"/>
                </a:lnTo>
                <a:lnTo>
                  <a:pt x="6660831" y="487622"/>
                </a:lnTo>
                <a:lnTo>
                  <a:pt x="6712903" y="487659"/>
                </a:lnTo>
                <a:lnTo>
                  <a:pt x="6765100" y="487677"/>
                </a:lnTo>
                <a:lnTo>
                  <a:pt x="6817421" y="487677"/>
                </a:lnTo>
                <a:lnTo>
                  <a:pt x="6869863" y="487659"/>
                </a:lnTo>
                <a:lnTo>
                  <a:pt x="6922425" y="487623"/>
                </a:lnTo>
                <a:lnTo>
                  <a:pt x="6975105" y="487570"/>
                </a:lnTo>
                <a:lnTo>
                  <a:pt x="7027900" y="487499"/>
                </a:lnTo>
                <a:lnTo>
                  <a:pt x="7080809" y="487412"/>
                </a:lnTo>
                <a:lnTo>
                  <a:pt x="7133830" y="487308"/>
                </a:lnTo>
                <a:lnTo>
                  <a:pt x="7186960" y="487187"/>
                </a:lnTo>
                <a:lnTo>
                  <a:pt x="7240198" y="487051"/>
                </a:lnTo>
                <a:lnTo>
                  <a:pt x="7293542" y="486899"/>
                </a:lnTo>
                <a:lnTo>
                  <a:pt x="7346989" y="486731"/>
                </a:lnTo>
                <a:lnTo>
                  <a:pt x="7400538" y="486549"/>
                </a:lnTo>
                <a:lnTo>
                  <a:pt x="7454186" y="486351"/>
                </a:lnTo>
                <a:lnTo>
                  <a:pt x="7507933" y="486139"/>
                </a:lnTo>
                <a:lnTo>
                  <a:pt x="7561775" y="485913"/>
                </a:lnTo>
                <a:lnTo>
                  <a:pt x="7615710" y="485673"/>
                </a:lnTo>
                <a:lnTo>
                  <a:pt x="7669738" y="485419"/>
                </a:lnTo>
                <a:lnTo>
                  <a:pt x="7723855" y="485152"/>
                </a:lnTo>
                <a:lnTo>
                  <a:pt x="7778059" y="484872"/>
                </a:lnTo>
                <a:lnTo>
                  <a:pt x="7832350" y="484579"/>
                </a:lnTo>
                <a:lnTo>
                  <a:pt x="7886724" y="484274"/>
                </a:lnTo>
                <a:lnTo>
                  <a:pt x="7941180" y="483956"/>
                </a:lnTo>
                <a:lnTo>
                  <a:pt x="7995716" y="483627"/>
                </a:lnTo>
                <a:lnTo>
                  <a:pt x="8050329" y="483286"/>
                </a:lnTo>
                <a:lnTo>
                  <a:pt x="8105018" y="482934"/>
                </a:lnTo>
                <a:lnTo>
                  <a:pt x="8159781" y="482571"/>
                </a:lnTo>
                <a:lnTo>
                  <a:pt x="8214616" y="482197"/>
                </a:lnTo>
                <a:lnTo>
                  <a:pt x="8269521" y="481813"/>
                </a:lnTo>
                <a:lnTo>
                  <a:pt x="8324493" y="481418"/>
                </a:lnTo>
                <a:lnTo>
                  <a:pt x="8379531" y="481014"/>
                </a:lnTo>
                <a:lnTo>
                  <a:pt x="8434633" y="480601"/>
                </a:lnTo>
                <a:lnTo>
                  <a:pt x="8489796" y="480178"/>
                </a:lnTo>
                <a:lnTo>
                  <a:pt x="8545020" y="479746"/>
                </a:lnTo>
                <a:lnTo>
                  <a:pt x="8600301" y="479306"/>
                </a:lnTo>
                <a:lnTo>
                  <a:pt x="8655638" y="478858"/>
                </a:lnTo>
                <a:lnTo>
                  <a:pt x="8711029" y="478401"/>
                </a:lnTo>
                <a:lnTo>
                  <a:pt x="8766472" y="477937"/>
                </a:lnTo>
                <a:lnTo>
                  <a:pt x="8821965" y="477465"/>
                </a:lnTo>
                <a:lnTo>
                  <a:pt x="8877505" y="476987"/>
                </a:lnTo>
                <a:lnTo>
                  <a:pt x="8933091" y="476501"/>
                </a:lnTo>
                <a:lnTo>
                  <a:pt x="8988722" y="476009"/>
                </a:lnTo>
                <a:lnTo>
                  <a:pt x="9044394" y="475510"/>
                </a:lnTo>
                <a:lnTo>
                  <a:pt x="9100105" y="475006"/>
                </a:lnTo>
                <a:lnTo>
                  <a:pt x="9155855" y="474496"/>
                </a:lnTo>
                <a:lnTo>
                  <a:pt x="9211641" y="473981"/>
                </a:lnTo>
                <a:lnTo>
                  <a:pt x="9267460" y="473461"/>
                </a:lnTo>
                <a:lnTo>
                  <a:pt x="9323312" y="472936"/>
                </a:lnTo>
                <a:lnTo>
                  <a:pt x="9379193" y="472406"/>
                </a:lnTo>
                <a:lnTo>
                  <a:pt x="9435102" y="471873"/>
                </a:lnTo>
                <a:lnTo>
                  <a:pt x="9491038" y="471335"/>
                </a:lnTo>
                <a:lnTo>
                  <a:pt x="9546997" y="470794"/>
                </a:lnTo>
                <a:lnTo>
                  <a:pt x="9602978" y="470250"/>
                </a:lnTo>
                <a:lnTo>
                  <a:pt x="9658979" y="469703"/>
                </a:lnTo>
                <a:lnTo>
                  <a:pt x="9714998" y="469153"/>
                </a:lnTo>
                <a:lnTo>
                  <a:pt x="9771032" y="468600"/>
                </a:lnTo>
                <a:lnTo>
                  <a:pt x="9827081" y="468046"/>
                </a:lnTo>
                <a:lnTo>
                  <a:pt x="9883142" y="467490"/>
                </a:lnTo>
                <a:lnTo>
                  <a:pt x="9939213" y="466932"/>
                </a:lnTo>
                <a:lnTo>
                  <a:pt x="9995291" y="466373"/>
                </a:lnTo>
                <a:lnTo>
                  <a:pt x="10051376" y="465813"/>
                </a:lnTo>
                <a:lnTo>
                  <a:pt x="10107465" y="465253"/>
                </a:lnTo>
                <a:lnTo>
                  <a:pt x="10163556" y="464693"/>
                </a:lnTo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5384" y="4875276"/>
            <a:ext cx="959485" cy="173990"/>
          </a:xfrm>
          <a:custGeom>
            <a:avLst/>
            <a:gdLst/>
            <a:ahLst/>
            <a:cxnLst/>
            <a:rect l="l" t="t" r="r" b="b"/>
            <a:pathLst>
              <a:path w="959485" h="173989">
                <a:moveTo>
                  <a:pt x="785634" y="0"/>
                </a:moveTo>
                <a:lnTo>
                  <a:pt x="785634" y="173736"/>
                </a:lnTo>
                <a:lnTo>
                  <a:pt x="901450" y="115824"/>
                </a:lnTo>
                <a:lnTo>
                  <a:pt x="814590" y="115824"/>
                </a:lnTo>
                <a:lnTo>
                  <a:pt x="814590" y="57912"/>
                </a:lnTo>
                <a:lnTo>
                  <a:pt x="901450" y="57912"/>
                </a:lnTo>
                <a:lnTo>
                  <a:pt x="785634" y="0"/>
                </a:lnTo>
                <a:close/>
              </a:path>
              <a:path w="959485" h="173989">
                <a:moveTo>
                  <a:pt x="785634" y="57912"/>
                </a:moveTo>
                <a:lnTo>
                  <a:pt x="0" y="57912"/>
                </a:lnTo>
                <a:lnTo>
                  <a:pt x="0" y="115824"/>
                </a:lnTo>
                <a:lnTo>
                  <a:pt x="785634" y="115824"/>
                </a:lnTo>
                <a:lnTo>
                  <a:pt x="785634" y="57912"/>
                </a:lnTo>
                <a:close/>
              </a:path>
              <a:path w="959485" h="173989">
                <a:moveTo>
                  <a:pt x="901450" y="57912"/>
                </a:moveTo>
                <a:lnTo>
                  <a:pt x="814590" y="57912"/>
                </a:lnTo>
                <a:lnTo>
                  <a:pt x="814590" y="115824"/>
                </a:lnTo>
                <a:lnTo>
                  <a:pt x="901450" y="115824"/>
                </a:lnTo>
                <a:lnTo>
                  <a:pt x="959357" y="86868"/>
                </a:lnTo>
                <a:lnTo>
                  <a:pt x="901450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7931" y="874775"/>
            <a:ext cx="959485" cy="173990"/>
          </a:xfrm>
          <a:custGeom>
            <a:avLst/>
            <a:gdLst/>
            <a:ahLst/>
            <a:cxnLst/>
            <a:rect l="l" t="t" r="r" b="b"/>
            <a:pathLst>
              <a:path w="959485" h="173990">
                <a:moveTo>
                  <a:pt x="785634" y="0"/>
                </a:moveTo>
                <a:lnTo>
                  <a:pt x="785634" y="173736"/>
                </a:lnTo>
                <a:lnTo>
                  <a:pt x="901458" y="115824"/>
                </a:lnTo>
                <a:lnTo>
                  <a:pt x="814590" y="115824"/>
                </a:lnTo>
                <a:lnTo>
                  <a:pt x="814590" y="57912"/>
                </a:lnTo>
                <a:lnTo>
                  <a:pt x="901458" y="57912"/>
                </a:lnTo>
                <a:lnTo>
                  <a:pt x="785634" y="0"/>
                </a:lnTo>
                <a:close/>
              </a:path>
              <a:path w="959485" h="173990">
                <a:moveTo>
                  <a:pt x="785634" y="57912"/>
                </a:moveTo>
                <a:lnTo>
                  <a:pt x="0" y="57912"/>
                </a:lnTo>
                <a:lnTo>
                  <a:pt x="0" y="115824"/>
                </a:lnTo>
                <a:lnTo>
                  <a:pt x="785634" y="115824"/>
                </a:lnTo>
                <a:lnTo>
                  <a:pt x="785634" y="57912"/>
                </a:lnTo>
                <a:close/>
              </a:path>
              <a:path w="959485" h="173990">
                <a:moveTo>
                  <a:pt x="901458" y="57912"/>
                </a:moveTo>
                <a:lnTo>
                  <a:pt x="814590" y="57912"/>
                </a:lnTo>
                <a:lnTo>
                  <a:pt x="814590" y="115824"/>
                </a:lnTo>
                <a:lnTo>
                  <a:pt x="901458" y="115824"/>
                </a:lnTo>
                <a:lnTo>
                  <a:pt x="959370" y="86868"/>
                </a:lnTo>
                <a:lnTo>
                  <a:pt x="901458" y="579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1357883" y="4221479"/>
            <a:ext cx="10145395" cy="1915795"/>
            <a:chOff x="1357883" y="4221479"/>
            <a:chExt cx="10145395" cy="1915795"/>
          </a:xfrm>
        </p:grpSpPr>
        <p:sp>
          <p:nvSpPr>
            <p:cNvPr id="9" name="object 9"/>
            <p:cNvSpPr/>
            <p:nvPr/>
          </p:nvSpPr>
          <p:spPr>
            <a:xfrm>
              <a:off x="1363979" y="4227575"/>
              <a:ext cx="10133330" cy="1903730"/>
            </a:xfrm>
            <a:custGeom>
              <a:avLst/>
              <a:gdLst/>
              <a:ahLst/>
              <a:cxnLst/>
              <a:rect l="l" t="t" r="r" b="b"/>
              <a:pathLst>
                <a:path w="10133330" h="1903729">
                  <a:moveTo>
                    <a:pt x="10133076" y="0"/>
                  </a:moveTo>
                  <a:lnTo>
                    <a:pt x="0" y="0"/>
                  </a:lnTo>
                  <a:lnTo>
                    <a:pt x="29971" y="1423860"/>
                  </a:lnTo>
                  <a:lnTo>
                    <a:pt x="1603883" y="1678660"/>
                  </a:lnTo>
                  <a:lnTo>
                    <a:pt x="2653157" y="1783575"/>
                  </a:lnTo>
                  <a:lnTo>
                    <a:pt x="4227068" y="1873504"/>
                  </a:lnTo>
                  <a:lnTo>
                    <a:pt x="5306314" y="1903476"/>
                  </a:lnTo>
                  <a:lnTo>
                    <a:pt x="8679053" y="1903476"/>
                  </a:lnTo>
                  <a:lnTo>
                    <a:pt x="10133076" y="1888489"/>
                  </a:lnTo>
                  <a:lnTo>
                    <a:pt x="10133076" y="0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63979" y="4227575"/>
              <a:ext cx="10133330" cy="1903730"/>
            </a:xfrm>
            <a:custGeom>
              <a:avLst/>
              <a:gdLst/>
              <a:ahLst/>
              <a:cxnLst/>
              <a:rect l="l" t="t" r="r" b="b"/>
              <a:pathLst>
                <a:path w="10133330" h="1903729">
                  <a:moveTo>
                    <a:pt x="0" y="0"/>
                  </a:moveTo>
                  <a:lnTo>
                    <a:pt x="29971" y="1423860"/>
                  </a:lnTo>
                  <a:lnTo>
                    <a:pt x="1603883" y="1678660"/>
                  </a:lnTo>
                  <a:lnTo>
                    <a:pt x="2653157" y="1783575"/>
                  </a:lnTo>
                  <a:lnTo>
                    <a:pt x="4227068" y="1873504"/>
                  </a:lnTo>
                  <a:lnTo>
                    <a:pt x="5306314" y="1903476"/>
                  </a:lnTo>
                  <a:lnTo>
                    <a:pt x="6535547" y="1903476"/>
                  </a:lnTo>
                  <a:lnTo>
                    <a:pt x="7569835" y="1903476"/>
                  </a:lnTo>
                  <a:lnTo>
                    <a:pt x="8679053" y="1903476"/>
                  </a:lnTo>
                  <a:lnTo>
                    <a:pt x="10133076" y="1888489"/>
                  </a:lnTo>
                  <a:lnTo>
                    <a:pt x="10133076" y="0"/>
                  </a:lnTo>
                  <a:lnTo>
                    <a:pt x="0" y="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566403" y="4227575"/>
              <a:ext cx="76200" cy="1904364"/>
            </a:xfrm>
            <a:custGeom>
              <a:avLst/>
              <a:gdLst/>
              <a:ahLst/>
              <a:cxnLst/>
              <a:rect l="l" t="t" r="r" b="b"/>
              <a:pathLst>
                <a:path w="76200" h="1904364">
                  <a:moveTo>
                    <a:pt x="44450" y="63500"/>
                  </a:moveTo>
                  <a:lnTo>
                    <a:pt x="31750" y="63500"/>
                  </a:lnTo>
                  <a:lnTo>
                    <a:pt x="31750" y="1903755"/>
                  </a:lnTo>
                  <a:lnTo>
                    <a:pt x="44450" y="1903755"/>
                  </a:lnTo>
                  <a:lnTo>
                    <a:pt x="44450" y="63500"/>
                  </a:lnTo>
                  <a:close/>
                </a:path>
                <a:path w="76200" h="1904364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1904364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8878951" y="4459351"/>
            <a:ext cx="1382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~3-4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feet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deep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98217" y="5008245"/>
            <a:ext cx="8905240" cy="183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931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Plenty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oxygen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Calibri"/>
              <a:cs typeface="Calibri"/>
            </a:endParaRPr>
          </a:p>
          <a:p>
            <a:pPr marL="6393180">
              <a:lnSpc>
                <a:spcPct val="100000"/>
              </a:lnSpc>
            </a:pPr>
            <a:r>
              <a:rPr sz="1800" spc="-25" dirty="0">
                <a:latin typeface="Calibri"/>
                <a:cs typeface="Calibri"/>
              </a:rPr>
              <a:t>Water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very</a:t>
            </a:r>
            <a:r>
              <a:rPr sz="1800" spc="-10" dirty="0">
                <a:latin typeface="Calibri"/>
                <a:cs typeface="Calibri"/>
              </a:rPr>
              <a:t> cold</a:t>
            </a:r>
            <a:r>
              <a:rPr sz="1800" spc="-5" dirty="0">
                <a:latin typeface="Calibri"/>
                <a:cs typeface="Calibri"/>
              </a:rPr>
              <a:t> (near </a:t>
            </a:r>
            <a:r>
              <a:rPr sz="1800" spc="5" dirty="0">
                <a:latin typeface="Calibri"/>
                <a:cs typeface="Calibri"/>
              </a:rPr>
              <a:t>0°</a:t>
            </a:r>
            <a:r>
              <a:rPr sz="1800" dirty="0">
                <a:latin typeface="Calibri"/>
                <a:cs typeface="Calibri"/>
              </a:rPr>
              <a:t> C)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00">
              <a:latin typeface="Calibri"/>
              <a:cs typeface="Calibri"/>
            </a:endParaRPr>
          </a:p>
          <a:p>
            <a:pPr marL="1751964" marR="912494" indent="-1739264">
              <a:lnSpc>
                <a:spcPct val="100000"/>
              </a:lnSpc>
            </a:pPr>
            <a:r>
              <a:rPr sz="2000" b="1" dirty="0">
                <a:latin typeface="Calibri"/>
                <a:cs typeface="Calibri"/>
              </a:rPr>
              <a:t>Loss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of</a:t>
            </a:r>
            <a:r>
              <a:rPr sz="2000" b="1" spc="10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backwater</a:t>
            </a:r>
            <a:r>
              <a:rPr sz="2000" b="1" spc="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depth</a:t>
            </a:r>
            <a:r>
              <a:rPr sz="2000" b="1" spc="-1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occurring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concert with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increasing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river</a:t>
            </a:r>
            <a:r>
              <a:rPr sz="2000" b="1" spc="1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discharge </a:t>
            </a:r>
            <a:r>
              <a:rPr sz="2000" b="1" spc="-434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Deeper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5" dirty="0">
                <a:latin typeface="Calibri"/>
                <a:cs typeface="Calibri"/>
              </a:rPr>
              <a:t>backwaters</a:t>
            </a:r>
            <a:r>
              <a:rPr sz="2000" b="1" spc="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are</a:t>
            </a:r>
            <a:r>
              <a:rPr sz="2000" b="1" spc="-5" dirty="0">
                <a:latin typeface="Calibri"/>
                <a:cs typeface="Calibri"/>
              </a:rPr>
              <a:t> filling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in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the </a:t>
            </a:r>
            <a:r>
              <a:rPr sz="2000" b="1" spc="-20" dirty="0">
                <a:latin typeface="Calibri"/>
                <a:cs typeface="Calibri"/>
              </a:rPr>
              <a:t>fastest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162558" y="232918"/>
            <a:ext cx="10340975" cy="3760470"/>
            <a:chOff x="1162558" y="232918"/>
            <a:chExt cx="10340975" cy="3760470"/>
          </a:xfrm>
        </p:grpSpPr>
        <p:sp>
          <p:nvSpPr>
            <p:cNvPr id="15" name="object 15"/>
            <p:cNvSpPr/>
            <p:nvPr/>
          </p:nvSpPr>
          <p:spPr>
            <a:xfrm>
              <a:off x="1168908" y="239268"/>
              <a:ext cx="10313035" cy="2234565"/>
            </a:xfrm>
            <a:custGeom>
              <a:avLst/>
              <a:gdLst/>
              <a:ahLst/>
              <a:cxnLst/>
              <a:rect l="l" t="t" r="r" b="b"/>
              <a:pathLst>
                <a:path w="10313035" h="2234565">
                  <a:moveTo>
                    <a:pt x="10312908" y="0"/>
                  </a:moveTo>
                  <a:lnTo>
                    <a:pt x="0" y="0"/>
                  </a:lnTo>
                  <a:lnTo>
                    <a:pt x="14985" y="1439417"/>
                  </a:lnTo>
                  <a:lnTo>
                    <a:pt x="929385" y="1829307"/>
                  </a:lnTo>
                  <a:lnTo>
                    <a:pt x="1483994" y="2024252"/>
                  </a:lnTo>
                  <a:lnTo>
                    <a:pt x="1873758" y="2114168"/>
                  </a:lnTo>
                  <a:lnTo>
                    <a:pt x="2308352" y="2189226"/>
                  </a:lnTo>
                  <a:lnTo>
                    <a:pt x="4002278" y="2189226"/>
                  </a:lnTo>
                  <a:lnTo>
                    <a:pt x="4137152" y="2204211"/>
                  </a:lnTo>
                  <a:lnTo>
                    <a:pt x="4287012" y="2234183"/>
                  </a:lnTo>
                  <a:lnTo>
                    <a:pt x="10297922" y="2219197"/>
                  </a:lnTo>
                  <a:lnTo>
                    <a:pt x="10312908" y="0"/>
                  </a:lnTo>
                  <a:close/>
                </a:path>
              </a:pathLst>
            </a:custGeom>
            <a:solidFill>
              <a:srgbClr val="DAE2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68908" y="239268"/>
              <a:ext cx="10313035" cy="2234565"/>
            </a:xfrm>
            <a:custGeom>
              <a:avLst/>
              <a:gdLst/>
              <a:ahLst/>
              <a:cxnLst/>
              <a:rect l="l" t="t" r="r" b="b"/>
              <a:pathLst>
                <a:path w="10313035" h="2234565">
                  <a:moveTo>
                    <a:pt x="0" y="0"/>
                  </a:moveTo>
                  <a:lnTo>
                    <a:pt x="14985" y="1439417"/>
                  </a:lnTo>
                  <a:lnTo>
                    <a:pt x="929385" y="1829307"/>
                  </a:lnTo>
                  <a:lnTo>
                    <a:pt x="1483994" y="2024252"/>
                  </a:lnTo>
                  <a:lnTo>
                    <a:pt x="1873758" y="2114168"/>
                  </a:lnTo>
                  <a:lnTo>
                    <a:pt x="2308352" y="2189226"/>
                  </a:lnTo>
                  <a:lnTo>
                    <a:pt x="2967990" y="2189226"/>
                  </a:lnTo>
                  <a:lnTo>
                    <a:pt x="4002278" y="2189226"/>
                  </a:lnTo>
                  <a:lnTo>
                    <a:pt x="4137152" y="2204211"/>
                  </a:lnTo>
                  <a:lnTo>
                    <a:pt x="4287012" y="2234183"/>
                  </a:lnTo>
                  <a:lnTo>
                    <a:pt x="10297922" y="2219197"/>
                  </a:lnTo>
                  <a:lnTo>
                    <a:pt x="10312908" y="0"/>
                  </a:lnTo>
                  <a:lnTo>
                    <a:pt x="0" y="0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399" y="2458212"/>
              <a:ext cx="6010656" cy="152857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5486399" y="2458212"/>
              <a:ext cx="6010910" cy="1529080"/>
            </a:xfrm>
            <a:custGeom>
              <a:avLst/>
              <a:gdLst/>
              <a:ahLst/>
              <a:cxnLst/>
              <a:rect l="l" t="t" r="r" b="b"/>
              <a:pathLst>
                <a:path w="6010909" h="1529079">
                  <a:moveTo>
                    <a:pt x="0" y="29972"/>
                  </a:moveTo>
                  <a:lnTo>
                    <a:pt x="269748" y="149860"/>
                  </a:lnTo>
                  <a:lnTo>
                    <a:pt x="449707" y="314705"/>
                  </a:lnTo>
                  <a:lnTo>
                    <a:pt x="554609" y="524510"/>
                  </a:lnTo>
                  <a:lnTo>
                    <a:pt x="719454" y="809243"/>
                  </a:lnTo>
                  <a:lnTo>
                    <a:pt x="854328" y="989076"/>
                  </a:lnTo>
                  <a:lnTo>
                    <a:pt x="1274064" y="1183894"/>
                  </a:lnTo>
                  <a:lnTo>
                    <a:pt x="1753743" y="1348739"/>
                  </a:lnTo>
                  <a:lnTo>
                    <a:pt x="2428240" y="1468627"/>
                  </a:lnTo>
                  <a:lnTo>
                    <a:pt x="2967863" y="1483614"/>
                  </a:lnTo>
                  <a:lnTo>
                    <a:pt x="3882135" y="1468627"/>
                  </a:lnTo>
                  <a:lnTo>
                    <a:pt x="4391786" y="1468627"/>
                  </a:lnTo>
                  <a:lnTo>
                    <a:pt x="5141341" y="1483614"/>
                  </a:lnTo>
                  <a:lnTo>
                    <a:pt x="6010656" y="1528571"/>
                  </a:lnTo>
                  <a:lnTo>
                    <a:pt x="5995670" y="0"/>
                  </a:lnTo>
                  <a:lnTo>
                    <a:pt x="0" y="2997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443984" y="239268"/>
              <a:ext cx="76200" cy="2218690"/>
            </a:xfrm>
            <a:custGeom>
              <a:avLst/>
              <a:gdLst/>
              <a:ahLst/>
              <a:cxnLst/>
              <a:rect l="l" t="t" r="r" b="b"/>
              <a:pathLst>
                <a:path w="76200" h="221869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2218562"/>
                  </a:lnTo>
                  <a:lnTo>
                    <a:pt x="44450" y="2218562"/>
                  </a:lnTo>
                  <a:lnTo>
                    <a:pt x="44450" y="63500"/>
                  </a:lnTo>
                  <a:close/>
                </a:path>
                <a:path w="76200" h="221869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221869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504058" y="502158"/>
            <a:ext cx="1196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5" dirty="0">
                <a:latin typeface="Calibri"/>
                <a:cs typeface="Calibri"/>
              </a:rPr>
              <a:t>~4</a:t>
            </a:r>
            <a:r>
              <a:rPr b="0" spc="-35" dirty="0">
                <a:latin typeface="Calibri"/>
                <a:cs typeface="Calibri"/>
              </a:rPr>
              <a:t> </a:t>
            </a:r>
            <a:r>
              <a:rPr b="0" spc="-15" dirty="0">
                <a:latin typeface="Calibri"/>
                <a:cs typeface="Calibri"/>
              </a:rPr>
              <a:t>feet</a:t>
            </a:r>
            <a:r>
              <a:rPr b="0" spc="-3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deep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1841119" y="1050797"/>
            <a:ext cx="25247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Plenty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oxygen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25" dirty="0">
                <a:latin typeface="Calibri"/>
                <a:cs typeface="Calibri"/>
              </a:rPr>
              <a:t>Water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very</a:t>
            </a:r>
            <a:r>
              <a:rPr sz="1800" spc="-10" dirty="0">
                <a:latin typeface="Calibri"/>
                <a:cs typeface="Calibri"/>
              </a:rPr>
              <a:t> cold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(near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0° </a:t>
            </a:r>
            <a:r>
              <a:rPr sz="1800" dirty="0">
                <a:latin typeface="Calibri"/>
                <a:cs typeface="Calibri"/>
              </a:rPr>
              <a:t>C)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5103876" y="239268"/>
            <a:ext cx="6227445" cy="3743325"/>
            <a:chOff x="5103876" y="239268"/>
            <a:chExt cx="6227445" cy="3743325"/>
          </a:xfrm>
        </p:grpSpPr>
        <p:sp>
          <p:nvSpPr>
            <p:cNvPr id="23" name="object 23"/>
            <p:cNvSpPr/>
            <p:nvPr/>
          </p:nvSpPr>
          <p:spPr>
            <a:xfrm>
              <a:off x="10799064" y="239268"/>
              <a:ext cx="76200" cy="3743325"/>
            </a:xfrm>
            <a:custGeom>
              <a:avLst/>
              <a:gdLst/>
              <a:ahLst/>
              <a:cxnLst/>
              <a:rect l="l" t="t" r="r" b="b"/>
              <a:pathLst>
                <a:path w="76200" h="374332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3743198"/>
                  </a:lnTo>
                  <a:lnTo>
                    <a:pt x="44450" y="3743198"/>
                  </a:lnTo>
                  <a:lnTo>
                    <a:pt x="44450" y="63500"/>
                  </a:lnTo>
                  <a:close/>
                </a:path>
                <a:path w="76200" h="374332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374332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990332" y="3671823"/>
              <a:ext cx="329565" cy="150495"/>
            </a:xfrm>
            <a:custGeom>
              <a:avLst/>
              <a:gdLst/>
              <a:ahLst/>
              <a:cxnLst/>
              <a:rect l="l" t="t" r="r" b="b"/>
              <a:pathLst>
                <a:path w="329565" h="150495">
                  <a:moveTo>
                    <a:pt x="314198" y="0"/>
                  </a:moveTo>
                  <a:lnTo>
                    <a:pt x="305302" y="1416"/>
                  </a:lnTo>
                  <a:lnTo>
                    <a:pt x="297989" y="9620"/>
                  </a:lnTo>
                  <a:lnTo>
                    <a:pt x="291320" y="20538"/>
                  </a:lnTo>
                  <a:lnTo>
                    <a:pt x="284352" y="30099"/>
                  </a:lnTo>
                  <a:lnTo>
                    <a:pt x="243539" y="43439"/>
                  </a:lnTo>
                  <a:lnTo>
                    <a:pt x="239458" y="45055"/>
                  </a:lnTo>
                  <a:lnTo>
                    <a:pt x="245141" y="46656"/>
                  </a:lnTo>
                  <a:lnTo>
                    <a:pt x="247383" y="50032"/>
                  </a:lnTo>
                  <a:lnTo>
                    <a:pt x="244211" y="57386"/>
                  </a:lnTo>
                  <a:lnTo>
                    <a:pt x="233113" y="69093"/>
                  </a:lnTo>
                  <a:lnTo>
                    <a:pt x="240426" y="79980"/>
                  </a:lnTo>
                  <a:lnTo>
                    <a:pt x="284352" y="120268"/>
                  </a:lnTo>
                  <a:lnTo>
                    <a:pt x="292230" y="127311"/>
                  </a:lnTo>
                  <a:lnTo>
                    <a:pt x="299656" y="134889"/>
                  </a:lnTo>
                  <a:lnTo>
                    <a:pt x="306891" y="142682"/>
                  </a:lnTo>
                  <a:lnTo>
                    <a:pt x="314198" y="150368"/>
                  </a:lnTo>
                  <a:lnTo>
                    <a:pt x="318629" y="124112"/>
                  </a:lnTo>
                  <a:lnTo>
                    <a:pt x="323548" y="97869"/>
                  </a:lnTo>
                  <a:lnTo>
                    <a:pt x="327538" y="71554"/>
                  </a:lnTo>
                  <a:lnTo>
                    <a:pt x="329086" y="46656"/>
                  </a:lnTo>
                  <a:lnTo>
                    <a:pt x="329074" y="39018"/>
                  </a:lnTo>
                  <a:lnTo>
                    <a:pt x="328949" y="32111"/>
                  </a:lnTo>
                  <a:lnTo>
                    <a:pt x="327310" y="18541"/>
                  </a:lnTo>
                  <a:lnTo>
                    <a:pt x="322861" y="6973"/>
                  </a:lnTo>
                  <a:lnTo>
                    <a:pt x="314198" y="0"/>
                  </a:lnTo>
                  <a:close/>
                </a:path>
                <a:path w="329565" h="150495">
                  <a:moveTo>
                    <a:pt x="74802" y="0"/>
                  </a:moveTo>
                  <a:lnTo>
                    <a:pt x="55899" y="1647"/>
                  </a:lnTo>
                  <a:lnTo>
                    <a:pt x="37210" y="5651"/>
                  </a:lnTo>
                  <a:lnTo>
                    <a:pt x="18617" y="10608"/>
                  </a:lnTo>
                  <a:lnTo>
                    <a:pt x="0" y="15112"/>
                  </a:lnTo>
                  <a:lnTo>
                    <a:pt x="13604" y="71215"/>
                  </a:lnTo>
                  <a:lnTo>
                    <a:pt x="44831" y="120268"/>
                  </a:lnTo>
                  <a:lnTo>
                    <a:pt x="89407" y="132484"/>
                  </a:lnTo>
                  <a:lnTo>
                    <a:pt x="104775" y="135381"/>
                  </a:lnTo>
                  <a:lnTo>
                    <a:pt x="120122" y="132484"/>
                  </a:lnTo>
                  <a:lnTo>
                    <a:pt x="135731" y="130206"/>
                  </a:lnTo>
                  <a:lnTo>
                    <a:pt x="150816" y="126738"/>
                  </a:lnTo>
                  <a:lnTo>
                    <a:pt x="164592" y="120268"/>
                  </a:lnTo>
                  <a:lnTo>
                    <a:pt x="206576" y="90809"/>
                  </a:lnTo>
                  <a:lnTo>
                    <a:pt x="231862" y="70413"/>
                  </a:lnTo>
                  <a:lnTo>
                    <a:pt x="233113" y="69093"/>
                  </a:lnTo>
                  <a:lnTo>
                    <a:pt x="224504" y="56276"/>
                  </a:lnTo>
                  <a:lnTo>
                    <a:pt x="219773" y="42027"/>
                  </a:lnTo>
                  <a:lnTo>
                    <a:pt x="209423" y="30099"/>
                  </a:lnTo>
                  <a:lnTo>
                    <a:pt x="190734" y="21131"/>
                  </a:lnTo>
                  <a:lnTo>
                    <a:pt x="172021" y="18081"/>
                  </a:lnTo>
                  <a:lnTo>
                    <a:pt x="153308" y="17293"/>
                  </a:lnTo>
                  <a:lnTo>
                    <a:pt x="134620" y="15112"/>
                  </a:lnTo>
                  <a:lnTo>
                    <a:pt x="119701" y="10822"/>
                  </a:lnTo>
                  <a:lnTo>
                    <a:pt x="104901" y="5841"/>
                  </a:lnTo>
                  <a:lnTo>
                    <a:pt x="90007" y="1718"/>
                  </a:lnTo>
                  <a:lnTo>
                    <a:pt x="7480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990332" y="3671823"/>
              <a:ext cx="329565" cy="150495"/>
            </a:xfrm>
            <a:custGeom>
              <a:avLst/>
              <a:gdLst/>
              <a:ahLst/>
              <a:cxnLst/>
              <a:rect l="l" t="t" r="r" b="b"/>
              <a:pathLst>
                <a:path w="329565" h="150495">
                  <a:moveTo>
                    <a:pt x="209423" y="30099"/>
                  </a:moveTo>
                  <a:lnTo>
                    <a:pt x="190734" y="21131"/>
                  </a:lnTo>
                  <a:lnTo>
                    <a:pt x="172021" y="18081"/>
                  </a:lnTo>
                  <a:lnTo>
                    <a:pt x="153308" y="17293"/>
                  </a:lnTo>
                  <a:lnTo>
                    <a:pt x="134620" y="15112"/>
                  </a:lnTo>
                  <a:lnTo>
                    <a:pt x="119701" y="10822"/>
                  </a:lnTo>
                  <a:lnTo>
                    <a:pt x="104901" y="5841"/>
                  </a:lnTo>
                  <a:lnTo>
                    <a:pt x="90007" y="1718"/>
                  </a:lnTo>
                  <a:lnTo>
                    <a:pt x="74802" y="0"/>
                  </a:lnTo>
                  <a:lnTo>
                    <a:pt x="55899" y="1647"/>
                  </a:lnTo>
                  <a:lnTo>
                    <a:pt x="37210" y="5651"/>
                  </a:lnTo>
                  <a:lnTo>
                    <a:pt x="18617" y="10608"/>
                  </a:lnTo>
                  <a:lnTo>
                    <a:pt x="0" y="15112"/>
                  </a:lnTo>
                  <a:lnTo>
                    <a:pt x="13604" y="71215"/>
                  </a:lnTo>
                  <a:lnTo>
                    <a:pt x="44831" y="120268"/>
                  </a:lnTo>
                  <a:lnTo>
                    <a:pt x="89407" y="132484"/>
                  </a:lnTo>
                  <a:lnTo>
                    <a:pt x="104775" y="135381"/>
                  </a:lnTo>
                  <a:lnTo>
                    <a:pt x="120122" y="132484"/>
                  </a:lnTo>
                  <a:lnTo>
                    <a:pt x="135731" y="130206"/>
                  </a:lnTo>
                  <a:lnTo>
                    <a:pt x="150816" y="126738"/>
                  </a:lnTo>
                  <a:lnTo>
                    <a:pt x="206576" y="90809"/>
                  </a:lnTo>
                  <a:lnTo>
                    <a:pt x="244211" y="57386"/>
                  </a:lnTo>
                  <a:lnTo>
                    <a:pt x="247383" y="50032"/>
                  </a:lnTo>
                  <a:lnTo>
                    <a:pt x="245141" y="46656"/>
                  </a:lnTo>
                  <a:lnTo>
                    <a:pt x="241246" y="45562"/>
                  </a:lnTo>
                  <a:lnTo>
                    <a:pt x="239458" y="45055"/>
                  </a:lnTo>
                  <a:lnTo>
                    <a:pt x="243539" y="43439"/>
                  </a:lnTo>
                  <a:lnTo>
                    <a:pt x="257250" y="39018"/>
                  </a:lnTo>
                  <a:lnTo>
                    <a:pt x="284352" y="30099"/>
                  </a:lnTo>
                  <a:lnTo>
                    <a:pt x="291320" y="20538"/>
                  </a:lnTo>
                  <a:lnTo>
                    <a:pt x="297989" y="9620"/>
                  </a:lnTo>
                  <a:lnTo>
                    <a:pt x="305302" y="1416"/>
                  </a:lnTo>
                  <a:lnTo>
                    <a:pt x="328949" y="32111"/>
                  </a:lnTo>
                  <a:lnTo>
                    <a:pt x="329184" y="45084"/>
                  </a:lnTo>
                  <a:lnTo>
                    <a:pt x="327538" y="71554"/>
                  </a:lnTo>
                  <a:lnTo>
                    <a:pt x="323548" y="97869"/>
                  </a:lnTo>
                  <a:lnTo>
                    <a:pt x="318629" y="124112"/>
                  </a:lnTo>
                  <a:lnTo>
                    <a:pt x="314198" y="150368"/>
                  </a:lnTo>
                  <a:lnTo>
                    <a:pt x="306891" y="142682"/>
                  </a:lnTo>
                  <a:lnTo>
                    <a:pt x="299656" y="134889"/>
                  </a:lnTo>
                  <a:lnTo>
                    <a:pt x="292230" y="127311"/>
                  </a:lnTo>
                  <a:lnTo>
                    <a:pt x="284352" y="120268"/>
                  </a:lnTo>
                  <a:lnTo>
                    <a:pt x="240426" y="79980"/>
                  </a:lnTo>
                  <a:lnTo>
                    <a:pt x="224504" y="56276"/>
                  </a:lnTo>
                  <a:lnTo>
                    <a:pt x="219773" y="42027"/>
                  </a:lnTo>
                  <a:lnTo>
                    <a:pt x="209423" y="3009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365492" y="3613912"/>
              <a:ext cx="329565" cy="150495"/>
            </a:xfrm>
            <a:custGeom>
              <a:avLst/>
              <a:gdLst/>
              <a:ahLst/>
              <a:cxnLst/>
              <a:rect l="l" t="t" r="r" b="b"/>
              <a:pathLst>
                <a:path w="329565" h="150495">
                  <a:moveTo>
                    <a:pt x="314198" y="0"/>
                  </a:moveTo>
                  <a:lnTo>
                    <a:pt x="305302" y="1416"/>
                  </a:lnTo>
                  <a:lnTo>
                    <a:pt x="297989" y="9620"/>
                  </a:lnTo>
                  <a:lnTo>
                    <a:pt x="291320" y="20538"/>
                  </a:lnTo>
                  <a:lnTo>
                    <a:pt x="284352" y="30099"/>
                  </a:lnTo>
                  <a:lnTo>
                    <a:pt x="243539" y="43439"/>
                  </a:lnTo>
                  <a:lnTo>
                    <a:pt x="239458" y="45055"/>
                  </a:lnTo>
                  <a:lnTo>
                    <a:pt x="245141" y="46656"/>
                  </a:lnTo>
                  <a:lnTo>
                    <a:pt x="247383" y="50032"/>
                  </a:lnTo>
                  <a:lnTo>
                    <a:pt x="244211" y="57386"/>
                  </a:lnTo>
                  <a:lnTo>
                    <a:pt x="233113" y="69093"/>
                  </a:lnTo>
                  <a:lnTo>
                    <a:pt x="240426" y="79980"/>
                  </a:lnTo>
                  <a:lnTo>
                    <a:pt x="284352" y="120268"/>
                  </a:lnTo>
                  <a:lnTo>
                    <a:pt x="292230" y="127311"/>
                  </a:lnTo>
                  <a:lnTo>
                    <a:pt x="299656" y="134889"/>
                  </a:lnTo>
                  <a:lnTo>
                    <a:pt x="306891" y="142682"/>
                  </a:lnTo>
                  <a:lnTo>
                    <a:pt x="314198" y="150368"/>
                  </a:lnTo>
                  <a:lnTo>
                    <a:pt x="318629" y="124112"/>
                  </a:lnTo>
                  <a:lnTo>
                    <a:pt x="323548" y="97869"/>
                  </a:lnTo>
                  <a:lnTo>
                    <a:pt x="327538" y="71554"/>
                  </a:lnTo>
                  <a:lnTo>
                    <a:pt x="329086" y="46656"/>
                  </a:lnTo>
                  <a:lnTo>
                    <a:pt x="329074" y="39018"/>
                  </a:lnTo>
                  <a:lnTo>
                    <a:pt x="328949" y="32111"/>
                  </a:lnTo>
                  <a:lnTo>
                    <a:pt x="327310" y="18541"/>
                  </a:lnTo>
                  <a:lnTo>
                    <a:pt x="322861" y="6973"/>
                  </a:lnTo>
                  <a:lnTo>
                    <a:pt x="314198" y="0"/>
                  </a:lnTo>
                  <a:close/>
                </a:path>
                <a:path w="329565" h="150495">
                  <a:moveTo>
                    <a:pt x="74802" y="0"/>
                  </a:moveTo>
                  <a:lnTo>
                    <a:pt x="55899" y="1647"/>
                  </a:lnTo>
                  <a:lnTo>
                    <a:pt x="37210" y="5651"/>
                  </a:lnTo>
                  <a:lnTo>
                    <a:pt x="18617" y="10608"/>
                  </a:lnTo>
                  <a:lnTo>
                    <a:pt x="0" y="15112"/>
                  </a:lnTo>
                  <a:lnTo>
                    <a:pt x="13604" y="71215"/>
                  </a:lnTo>
                  <a:lnTo>
                    <a:pt x="44830" y="120268"/>
                  </a:lnTo>
                  <a:lnTo>
                    <a:pt x="89407" y="132484"/>
                  </a:lnTo>
                  <a:lnTo>
                    <a:pt x="104775" y="135381"/>
                  </a:lnTo>
                  <a:lnTo>
                    <a:pt x="120122" y="132484"/>
                  </a:lnTo>
                  <a:lnTo>
                    <a:pt x="135731" y="130206"/>
                  </a:lnTo>
                  <a:lnTo>
                    <a:pt x="150816" y="126738"/>
                  </a:lnTo>
                  <a:lnTo>
                    <a:pt x="164591" y="120268"/>
                  </a:lnTo>
                  <a:lnTo>
                    <a:pt x="206576" y="90809"/>
                  </a:lnTo>
                  <a:lnTo>
                    <a:pt x="231862" y="70413"/>
                  </a:lnTo>
                  <a:lnTo>
                    <a:pt x="233113" y="69093"/>
                  </a:lnTo>
                  <a:lnTo>
                    <a:pt x="224504" y="56276"/>
                  </a:lnTo>
                  <a:lnTo>
                    <a:pt x="219773" y="42027"/>
                  </a:lnTo>
                  <a:lnTo>
                    <a:pt x="209423" y="30099"/>
                  </a:lnTo>
                  <a:lnTo>
                    <a:pt x="190734" y="21131"/>
                  </a:lnTo>
                  <a:lnTo>
                    <a:pt x="172021" y="18081"/>
                  </a:lnTo>
                  <a:lnTo>
                    <a:pt x="153308" y="17293"/>
                  </a:lnTo>
                  <a:lnTo>
                    <a:pt x="134619" y="15112"/>
                  </a:lnTo>
                  <a:lnTo>
                    <a:pt x="119701" y="10822"/>
                  </a:lnTo>
                  <a:lnTo>
                    <a:pt x="104901" y="5841"/>
                  </a:lnTo>
                  <a:lnTo>
                    <a:pt x="90007" y="1718"/>
                  </a:lnTo>
                  <a:lnTo>
                    <a:pt x="7480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365492" y="3613912"/>
              <a:ext cx="329565" cy="150495"/>
            </a:xfrm>
            <a:custGeom>
              <a:avLst/>
              <a:gdLst/>
              <a:ahLst/>
              <a:cxnLst/>
              <a:rect l="l" t="t" r="r" b="b"/>
              <a:pathLst>
                <a:path w="329565" h="150495">
                  <a:moveTo>
                    <a:pt x="209423" y="30099"/>
                  </a:moveTo>
                  <a:lnTo>
                    <a:pt x="190734" y="21131"/>
                  </a:lnTo>
                  <a:lnTo>
                    <a:pt x="172021" y="18081"/>
                  </a:lnTo>
                  <a:lnTo>
                    <a:pt x="153308" y="17293"/>
                  </a:lnTo>
                  <a:lnTo>
                    <a:pt x="134619" y="15112"/>
                  </a:lnTo>
                  <a:lnTo>
                    <a:pt x="119701" y="10822"/>
                  </a:lnTo>
                  <a:lnTo>
                    <a:pt x="104901" y="5841"/>
                  </a:lnTo>
                  <a:lnTo>
                    <a:pt x="90007" y="1718"/>
                  </a:lnTo>
                  <a:lnTo>
                    <a:pt x="74802" y="0"/>
                  </a:lnTo>
                  <a:lnTo>
                    <a:pt x="55899" y="1647"/>
                  </a:lnTo>
                  <a:lnTo>
                    <a:pt x="37210" y="5651"/>
                  </a:lnTo>
                  <a:lnTo>
                    <a:pt x="18617" y="10608"/>
                  </a:lnTo>
                  <a:lnTo>
                    <a:pt x="0" y="15112"/>
                  </a:lnTo>
                  <a:lnTo>
                    <a:pt x="13604" y="71215"/>
                  </a:lnTo>
                  <a:lnTo>
                    <a:pt x="44830" y="120268"/>
                  </a:lnTo>
                  <a:lnTo>
                    <a:pt x="89407" y="132484"/>
                  </a:lnTo>
                  <a:lnTo>
                    <a:pt x="104775" y="135381"/>
                  </a:lnTo>
                  <a:lnTo>
                    <a:pt x="120122" y="132484"/>
                  </a:lnTo>
                  <a:lnTo>
                    <a:pt x="135731" y="130206"/>
                  </a:lnTo>
                  <a:lnTo>
                    <a:pt x="150816" y="126738"/>
                  </a:lnTo>
                  <a:lnTo>
                    <a:pt x="206576" y="90809"/>
                  </a:lnTo>
                  <a:lnTo>
                    <a:pt x="244211" y="57386"/>
                  </a:lnTo>
                  <a:lnTo>
                    <a:pt x="247383" y="50032"/>
                  </a:lnTo>
                  <a:lnTo>
                    <a:pt x="245141" y="46656"/>
                  </a:lnTo>
                  <a:lnTo>
                    <a:pt x="241246" y="45562"/>
                  </a:lnTo>
                  <a:lnTo>
                    <a:pt x="239458" y="45055"/>
                  </a:lnTo>
                  <a:lnTo>
                    <a:pt x="243539" y="43439"/>
                  </a:lnTo>
                  <a:lnTo>
                    <a:pt x="257250" y="39018"/>
                  </a:lnTo>
                  <a:lnTo>
                    <a:pt x="284352" y="30099"/>
                  </a:lnTo>
                  <a:lnTo>
                    <a:pt x="291320" y="20538"/>
                  </a:lnTo>
                  <a:lnTo>
                    <a:pt x="297989" y="9620"/>
                  </a:lnTo>
                  <a:lnTo>
                    <a:pt x="305302" y="1416"/>
                  </a:lnTo>
                  <a:lnTo>
                    <a:pt x="328949" y="32111"/>
                  </a:lnTo>
                  <a:lnTo>
                    <a:pt x="329183" y="45085"/>
                  </a:lnTo>
                  <a:lnTo>
                    <a:pt x="327538" y="71554"/>
                  </a:lnTo>
                  <a:lnTo>
                    <a:pt x="323548" y="97869"/>
                  </a:lnTo>
                  <a:lnTo>
                    <a:pt x="318629" y="124112"/>
                  </a:lnTo>
                  <a:lnTo>
                    <a:pt x="314198" y="150368"/>
                  </a:lnTo>
                  <a:lnTo>
                    <a:pt x="306891" y="142682"/>
                  </a:lnTo>
                  <a:lnTo>
                    <a:pt x="299656" y="134889"/>
                  </a:lnTo>
                  <a:lnTo>
                    <a:pt x="292230" y="127311"/>
                  </a:lnTo>
                  <a:lnTo>
                    <a:pt x="284352" y="120268"/>
                  </a:lnTo>
                  <a:lnTo>
                    <a:pt x="240426" y="79980"/>
                  </a:lnTo>
                  <a:lnTo>
                    <a:pt x="224504" y="56276"/>
                  </a:lnTo>
                  <a:lnTo>
                    <a:pt x="219773" y="42027"/>
                  </a:lnTo>
                  <a:lnTo>
                    <a:pt x="209423" y="3009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0995660" y="3780027"/>
              <a:ext cx="329565" cy="150495"/>
            </a:xfrm>
            <a:custGeom>
              <a:avLst/>
              <a:gdLst/>
              <a:ahLst/>
              <a:cxnLst/>
              <a:rect l="l" t="t" r="r" b="b"/>
              <a:pathLst>
                <a:path w="329565" h="150495">
                  <a:moveTo>
                    <a:pt x="314198" y="0"/>
                  </a:moveTo>
                  <a:lnTo>
                    <a:pt x="305302" y="1416"/>
                  </a:lnTo>
                  <a:lnTo>
                    <a:pt x="297989" y="9620"/>
                  </a:lnTo>
                  <a:lnTo>
                    <a:pt x="291320" y="20538"/>
                  </a:lnTo>
                  <a:lnTo>
                    <a:pt x="284353" y="30099"/>
                  </a:lnTo>
                  <a:lnTo>
                    <a:pt x="243539" y="43439"/>
                  </a:lnTo>
                  <a:lnTo>
                    <a:pt x="239458" y="45055"/>
                  </a:lnTo>
                  <a:lnTo>
                    <a:pt x="245141" y="46656"/>
                  </a:lnTo>
                  <a:lnTo>
                    <a:pt x="247383" y="50032"/>
                  </a:lnTo>
                  <a:lnTo>
                    <a:pt x="244211" y="57386"/>
                  </a:lnTo>
                  <a:lnTo>
                    <a:pt x="233113" y="69093"/>
                  </a:lnTo>
                  <a:lnTo>
                    <a:pt x="240426" y="79980"/>
                  </a:lnTo>
                  <a:lnTo>
                    <a:pt x="284353" y="120269"/>
                  </a:lnTo>
                  <a:lnTo>
                    <a:pt x="292230" y="127311"/>
                  </a:lnTo>
                  <a:lnTo>
                    <a:pt x="299656" y="134889"/>
                  </a:lnTo>
                  <a:lnTo>
                    <a:pt x="306891" y="142682"/>
                  </a:lnTo>
                  <a:lnTo>
                    <a:pt x="314198" y="150368"/>
                  </a:lnTo>
                  <a:lnTo>
                    <a:pt x="318629" y="124112"/>
                  </a:lnTo>
                  <a:lnTo>
                    <a:pt x="323548" y="97869"/>
                  </a:lnTo>
                  <a:lnTo>
                    <a:pt x="327538" y="71554"/>
                  </a:lnTo>
                  <a:lnTo>
                    <a:pt x="329086" y="46656"/>
                  </a:lnTo>
                  <a:lnTo>
                    <a:pt x="329074" y="39018"/>
                  </a:lnTo>
                  <a:lnTo>
                    <a:pt x="328949" y="32111"/>
                  </a:lnTo>
                  <a:lnTo>
                    <a:pt x="327310" y="18541"/>
                  </a:lnTo>
                  <a:lnTo>
                    <a:pt x="322861" y="6973"/>
                  </a:lnTo>
                  <a:lnTo>
                    <a:pt x="314198" y="0"/>
                  </a:lnTo>
                  <a:close/>
                </a:path>
                <a:path w="329565" h="150495">
                  <a:moveTo>
                    <a:pt x="74803" y="0"/>
                  </a:moveTo>
                  <a:lnTo>
                    <a:pt x="55899" y="1647"/>
                  </a:lnTo>
                  <a:lnTo>
                    <a:pt x="37211" y="5651"/>
                  </a:lnTo>
                  <a:lnTo>
                    <a:pt x="18617" y="10608"/>
                  </a:lnTo>
                  <a:lnTo>
                    <a:pt x="0" y="15113"/>
                  </a:lnTo>
                  <a:lnTo>
                    <a:pt x="13604" y="71215"/>
                  </a:lnTo>
                  <a:lnTo>
                    <a:pt x="44831" y="120269"/>
                  </a:lnTo>
                  <a:lnTo>
                    <a:pt x="89408" y="132484"/>
                  </a:lnTo>
                  <a:lnTo>
                    <a:pt x="104775" y="135382"/>
                  </a:lnTo>
                  <a:lnTo>
                    <a:pt x="120122" y="132484"/>
                  </a:lnTo>
                  <a:lnTo>
                    <a:pt x="135731" y="130206"/>
                  </a:lnTo>
                  <a:lnTo>
                    <a:pt x="150816" y="126738"/>
                  </a:lnTo>
                  <a:lnTo>
                    <a:pt x="164592" y="120269"/>
                  </a:lnTo>
                  <a:lnTo>
                    <a:pt x="206576" y="90809"/>
                  </a:lnTo>
                  <a:lnTo>
                    <a:pt x="231862" y="70413"/>
                  </a:lnTo>
                  <a:lnTo>
                    <a:pt x="233113" y="69093"/>
                  </a:lnTo>
                  <a:lnTo>
                    <a:pt x="224504" y="56276"/>
                  </a:lnTo>
                  <a:lnTo>
                    <a:pt x="219773" y="42027"/>
                  </a:lnTo>
                  <a:lnTo>
                    <a:pt x="209423" y="30099"/>
                  </a:lnTo>
                  <a:lnTo>
                    <a:pt x="190734" y="21131"/>
                  </a:lnTo>
                  <a:lnTo>
                    <a:pt x="172021" y="18081"/>
                  </a:lnTo>
                  <a:lnTo>
                    <a:pt x="153308" y="17293"/>
                  </a:lnTo>
                  <a:lnTo>
                    <a:pt x="134620" y="15113"/>
                  </a:lnTo>
                  <a:lnTo>
                    <a:pt x="119701" y="10822"/>
                  </a:lnTo>
                  <a:lnTo>
                    <a:pt x="104901" y="5842"/>
                  </a:lnTo>
                  <a:lnTo>
                    <a:pt x="90007" y="1718"/>
                  </a:lnTo>
                  <a:lnTo>
                    <a:pt x="74803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995660" y="3780027"/>
              <a:ext cx="329565" cy="150495"/>
            </a:xfrm>
            <a:custGeom>
              <a:avLst/>
              <a:gdLst/>
              <a:ahLst/>
              <a:cxnLst/>
              <a:rect l="l" t="t" r="r" b="b"/>
              <a:pathLst>
                <a:path w="329565" h="150495">
                  <a:moveTo>
                    <a:pt x="209423" y="30099"/>
                  </a:moveTo>
                  <a:lnTo>
                    <a:pt x="190734" y="21131"/>
                  </a:lnTo>
                  <a:lnTo>
                    <a:pt x="172021" y="18081"/>
                  </a:lnTo>
                  <a:lnTo>
                    <a:pt x="153308" y="17293"/>
                  </a:lnTo>
                  <a:lnTo>
                    <a:pt x="134620" y="15113"/>
                  </a:lnTo>
                  <a:lnTo>
                    <a:pt x="119701" y="10822"/>
                  </a:lnTo>
                  <a:lnTo>
                    <a:pt x="104901" y="5842"/>
                  </a:lnTo>
                  <a:lnTo>
                    <a:pt x="90007" y="1718"/>
                  </a:lnTo>
                  <a:lnTo>
                    <a:pt x="74803" y="0"/>
                  </a:lnTo>
                  <a:lnTo>
                    <a:pt x="55899" y="1647"/>
                  </a:lnTo>
                  <a:lnTo>
                    <a:pt x="37211" y="5651"/>
                  </a:lnTo>
                  <a:lnTo>
                    <a:pt x="18617" y="10608"/>
                  </a:lnTo>
                  <a:lnTo>
                    <a:pt x="0" y="15113"/>
                  </a:lnTo>
                  <a:lnTo>
                    <a:pt x="13604" y="71215"/>
                  </a:lnTo>
                  <a:lnTo>
                    <a:pt x="44831" y="120269"/>
                  </a:lnTo>
                  <a:lnTo>
                    <a:pt x="89407" y="132484"/>
                  </a:lnTo>
                  <a:lnTo>
                    <a:pt x="104775" y="135382"/>
                  </a:lnTo>
                  <a:lnTo>
                    <a:pt x="120122" y="132484"/>
                  </a:lnTo>
                  <a:lnTo>
                    <a:pt x="135731" y="130206"/>
                  </a:lnTo>
                  <a:lnTo>
                    <a:pt x="150816" y="126738"/>
                  </a:lnTo>
                  <a:lnTo>
                    <a:pt x="206576" y="90809"/>
                  </a:lnTo>
                  <a:lnTo>
                    <a:pt x="244211" y="57386"/>
                  </a:lnTo>
                  <a:lnTo>
                    <a:pt x="247383" y="50032"/>
                  </a:lnTo>
                  <a:lnTo>
                    <a:pt x="245141" y="46656"/>
                  </a:lnTo>
                  <a:lnTo>
                    <a:pt x="241246" y="45562"/>
                  </a:lnTo>
                  <a:lnTo>
                    <a:pt x="239458" y="45055"/>
                  </a:lnTo>
                  <a:lnTo>
                    <a:pt x="243539" y="43439"/>
                  </a:lnTo>
                  <a:lnTo>
                    <a:pt x="257250" y="39018"/>
                  </a:lnTo>
                  <a:lnTo>
                    <a:pt x="284353" y="30099"/>
                  </a:lnTo>
                  <a:lnTo>
                    <a:pt x="291320" y="20538"/>
                  </a:lnTo>
                  <a:lnTo>
                    <a:pt x="297989" y="9620"/>
                  </a:lnTo>
                  <a:lnTo>
                    <a:pt x="305302" y="1416"/>
                  </a:lnTo>
                  <a:lnTo>
                    <a:pt x="328949" y="32111"/>
                  </a:lnTo>
                  <a:lnTo>
                    <a:pt x="329184" y="45085"/>
                  </a:lnTo>
                  <a:lnTo>
                    <a:pt x="327538" y="71554"/>
                  </a:lnTo>
                  <a:lnTo>
                    <a:pt x="323548" y="97869"/>
                  </a:lnTo>
                  <a:lnTo>
                    <a:pt x="318629" y="124112"/>
                  </a:lnTo>
                  <a:lnTo>
                    <a:pt x="314198" y="150368"/>
                  </a:lnTo>
                  <a:lnTo>
                    <a:pt x="306891" y="142682"/>
                  </a:lnTo>
                  <a:lnTo>
                    <a:pt x="299656" y="134889"/>
                  </a:lnTo>
                  <a:lnTo>
                    <a:pt x="292230" y="127311"/>
                  </a:lnTo>
                  <a:lnTo>
                    <a:pt x="284353" y="120269"/>
                  </a:lnTo>
                  <a:lnTo>
                    <a:pt x="240426" y="79980"/>
                  </a:lnTo>
                  <a:lnTo>
                    <a:pt x="224504" y="56276"/>
                  </a:lnTo>
                  <a:lnTo>
                    <a:pt x="219773" y="42027"/>
                  </a:lnTo>
                  <a:lnTo>
                    <a:pt x="209423" y="3009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183880" y="3260344"/>
              <a:ext cx="330835" cy="150495"/>
            </a:xfrm>
            <a:custGeom>
              <a:avLst/>
              <a:gdLst/>
              <a:ahLst/>
              <a:cxnLst/>
              <a:rect l="l" t="t" r="r" b="b"/>
              <a:pathLst>
                <a:path w="330834" h="150495">
                  <a:moveTo>
                    <a:pt x="315722" y="0"/>
                  </a:moveTo>
                  <a:lnTo>
                    <a:pt x="306750" y="1416"/>
                  </a:lnTo>
                  <a:lnTo>
                    <a:pt x="299386" y="9620"/>
                  </a:lnTo>
                  <a:lnTo>
                    <a:pt x="292665" y="20538"/>
                  </a:lnTo>
                  <a:lnTo>
                    <a:pt x="285623" y="30098"/>
                  </a:lnTo>
                  <a:lnTo>
                    <a:pt x="244634" y="43439"/>
                  </a:lnTo>
                  <a:lnTo>
                    <a:pt x="240538" y="45055"/>
                  </a:lnTo>
                  <a:lnTo>
                    <a:pt x="246253" y="46656"/>
                  </a:lnTo>
                  <a:lnTo>
                    <a:pt x="248507" y="50032"/>
                  </a:lnTo>
                  <a:lnTo>
                    <a:pt x="245322" y="57386"/>
                  </a:lnTo>
                  <a:lnTo>
                    <a:pt x="234192" y="69078"/>
                  </a:lnTo>
                  <a:lnTo>
                    <a:pt x="241550" y="79980"/>
                  </a:lnTo>
                  <a:lnTo>
                    <a:pt x="285623" y="120268"/>
                  </a:lnTo>
                  <a:lnTo>
                    <a:pt x="293576" y="127311"/>
                  </a:lnTo>
                  <a:lnTo>
                    <a:pt x="301053" y="134889"/>
                  </a:lnTo>
                  <a:lnTo>
                    <a:pt x="308340" y="142682"/>
                  </a:lnTo>
                  <a:lnTo>
                    <a:pt x="315722" y="150367"/>
                  </a:lnTo>
                  <a:lnTo>
                    <a:pt x="320153" y="124112"/>
                  </a:lnTo>
                  <a:lnTo>
                    <a:pt x="325072" y="97869"/>
                  </a:lnTo>
                  <a:lnTo>
                    <a:pt x="329062" y="71554"/>
                  </a:lnTo>
                  <a:lnTo>
                    <a:pt x="330610" y="46656"/>
                  </a:lnTo>
                  <a:lnTo>
                    <a:pt x="330598" y="39018"/>
                  </a:lnTo>
                  <a:lnTo>
                    <a:pt x="330473" y="32111"/>
                  </a:lnTo>
                  <a:lnTo>
                    <a:pt x="328834" y="18541"/>
                  </a:lnTo>
                  <a:lnTo>
                    <a:pt x="324385" y="6973"/>
                  </a:lnTo>
                  <a:lnTo>
                    <a:pt x="315722" y="0"/>
                  </a:lnTo>
                  <a:close/>
                </a:path>
                <a:path w="330834" h="150495">
                  <a:moveTo>
                    <a:pt x="75184" y="0"/>
                  </a:moveTo>
                  <a:lnTo>
                    <a:pt x="56185" y="1647"/>
                  </a:lnTo>
                  <a:lnTo>
                    <a:pt x="37401" y="5651"/>
                  </a:lnTo>
                  <a:lnTo>
                    <a:pt x="18712" y="10608"/>
                  </a:lnTo>
                  <a:lnTo>
                    <a:pt x="0" y="15112"/>
                  </a:lnTo>
                  <a:lnTo>
                    <a:pt x="13684" y="71215"/>
                  </a:lnTo>
                  <a:lnTo>
                    <a:pt x="45085" y="120268"/>
                  </a:lnTo>
                  <a:lnTo>
                    <a:pt x="89822" y="132484"/>
                  </a:lnTo>
                  <a:lnTo>
                    <a:pt x="105283" y="135381"/>
                  </a:lnTo>
                  <a:lnTo>
                    <a:pt x="120669" y="132484"/>
                  </a:lnTo>
                  <a:lnTo>
                    <a:pt x="136366" y="130206"/>
                  </a:lnTo>
                  <a:lnTo>
                    <a:pt x="151538" y="126738"/>
                  </a:lnTo>
                  <a:lnTo>
                    <a:pt x="165353" y="120268"/>
                  </a:lnTo>
                  <a:lnTo>
                    <a:pt x="207524" y="90809"/>
                  </a:lnTo>
                  <a:lnTo>
                    <a:pt x="232921" y="70413"/>
                  </a:lnTo>
                  <a:lnTo>
                    <a:pt x="234192" y="69078"/>
                  </a:lnTo>
                  <a:lnTo>
                    <a:pt x="225552" y="56276"/>
                  </a:lnTo>
                  <a:lnTo>
                    <a:pt x="220793" y="42027"/>
                  </a:lnTo>
                  <a:lnTo>
                    <a:pt x="210439" y="30098"/>
                  </a:lnTo>
                  <a:lnTo>
                    <a:pt x="191654" y="21131"/>
                  </a:lnTo>
                  <a:lnTo>
                    <a:pt x="172847" y="18081"/>
                  </a:lnTo>
                  <a:lnTo>
                    <a:pt x="154039" y="17293"/>
                  </a:lnTo>
                  <a:lnTo>
                    <a:pt x="135254" y="15112"/>
                  </a:lnTo>
                  <a:lnTo>
                    <a:pt x="120243" y="10822"/>
                  </a:lnTo>
                  <a:lnTo>
                    <a:pt x="105362" y="5842"/>
                  </a:lnTo>
                  <a:lnTo>
                    <a:pt x="90410" y="1718"/>
                  </a:lnTo>
                  <a:lnTo>
                    <a:pt x="75184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183880" y="3260344"/>
              <a:ext cx="330835" cy="150495"/>
            </a:xfrm>
            <a:custGeom>
              <a:avLst/>
              <a:gdLst/>
              <a:ahLst/>
              <a:cxnLst/>
              <a:rect l="l" t="t" r="r" b="b"/>
              <a:pathLst>
                <a:path w="330834" h="150495">
                  <a:moveTo>
                    <a:pt x="210439" y="30098"/>
                  </a:moveTo>
                  <a:lnTo>
                    <a:pt x="191654" y="21131"/>
                  </a:lnTo>
                  <a:lnTo>
                    <a:pt x="172847" y="18081"/>
                  </a:lnTo>
                  <a:lnTo>
                    <a:pt x="154039" y="17293"/>
                  </a:lnTo>
                  <a:lnTo>
                    <a:pt x="135254" y="15112"/>
                  </a:lnTo>
                  <a:lnTo>
                    <a:pt x="120243" y="10822"/>
                  </a:lnTo>
                  <a:lnTo>
                    <a:pt x="105362" y="5842"/>
                  </a:lnTo>
                  <a:lnTo>
                    <a:pt x="90410" y="1718"/>
                  </a:lnTo>
                  <a:lnTo>
                    <a:pt x="75184" y="0"/>
                  </a:lnTo>
                  <a:lnTo>
                    <a:pt x="56185" y="1647"/>
                  </a:lnTo>
                  <a:lnTo>
                    <a:pt x="37401" y="5651"/>
                  </a:lnTo>
                  <a:lnTo>
                    <a:pt x="18712" y="10608"/>
                  </a:lnTo>
                  <a:lnTo>
                    <a:pt x="0" y="15112"/>
                  </a:lnTo>
                  <a:lnTo>
                    <a:pt x="13684" y="71215"/>
                  </a:lnTo>
                  <a:lnTo>
                    <a:pt x="45085" y="120268"/>
                  </a:lnTo>
                  <a:lnTo>
                    <a:pt x="89822" y="132484"/>
                  </a:lnTo>
                  <a:lnTo>
                    <a:pt x="105283" y="135381"/>
                  </a:lnTo>
                  <a:lnTo>
                    <a:pt x="120669" y="132484"/>
                  </a:lnTo>
                  <a:lnTo>
                    <a:pt x="136366" y="130206"/>
                  </a:lnTo>
                  <a:lnTo>
                    <a:pt x="151538" y="126738"/>
                  </a:lnTo>
                  <a:lnTo>
                    <a:pt x="207524" y="90809"/>
                  </a:lnTo>
                  <a:lnTo>
                    <a:pt x="245322" y="57386"/>
                  </a:lnTo>
                  <a:lnTo>
                    <a:pt x="248507" y="50032"/>
                  </a:lnTo>
                  <a:lnTo>
                    <a:pt x="246253" y="46656"/>
                  </a:lnTo>
                  <a:lnTo>
                    <a:pt x="242337" y="45562"/>
                  </a:lnTo>
                  <a:lnTo>
                    <a:pt x="240538" y="45055"/>
                  </a:lnTo>
                  <a:lnTo>
                    <a:pt x="244634" y="43439"/>
                  </a:lnTo>
                  <a:lnTo>
                    <a:pt x="258403" y="39018"/>
                  </a:lnTo>
                  <a:lnTo>
                    <a:pt x="285623" y="30098"/>
                  </a:lnTo>
                  <a:lnTo>
                    <a:pt x="292665" y="20538"/>
                  </a:lnTo>
                  <a:lnTo>
                    <a:pt x="299386" y="9620"/>
                  </a:lnTo>
                  <a:lnTo>
                    <a:pt x="306750" y="1416"/>
                  </a:lnTo>
                  <a:lnTo>
                    <a:pt x="330473" y="32111"/>
                  </a:lnTo>
                  <a:lnTo>
                    <a:pt x="330708" y="45084"/>
                  </a:lnTo>
                  <a:lnTo>
                    <a:pt x="329062" y="71554"/>
                  </a:lnTo>
                  <a:lnTo>
                    <a:pt x="325072" y="97869"/>
                  </a:lnTo>
                  <a:lnTo>
                    <a:pt x="320153" y="124112"/>
                  </a:lnTo>
                  <a:lnTo>
                    <a:pt x="315722" y="150367"/>
                  </a:lnTo>
                  <a:lnTo>
                    <a:pt x="308340" y="142682"/>
                  </a:lnTo>
                  <a:lnTo>
                    <a:pt x="301053" y="134889"/>
                  </a:lnTo>
                  <a:lnTo>
                    <a:pt x="293576" y="127311"/>
                  </a:lnTo>
                  <a:lnTo>
                    <a:pt x="285623" y="120268"/>
                  </a:lnTo>
                  <a:lnTo>
                    <a:pt x="241550" y="79980"/>
                  </a:lnTo>
                  <a:lnTo>
                    <a:pt x="225552" y="56276"/>
                  </a:lnTo>
                  <a:lnTo>
                    <a:pt x="220793" y="42027"/>
                  </a:lnTo>
                  <a:lnTo>
                    <a:pt x="210439" y="3009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0965179" y="3427984"/>
              <a:ext cx="329565" cy="149225"/>
            </a:xfrm>
            <a:custGeom>
              <a:avLst/>
              <a:gdLst/>
              <a:ahLst/>
              <a:cxnLst/>
              <a:rect l="l" t="t" r="r" b="b"/>
              <a:pathLst>
                <a:path w="329565" h="149225">
                  <a:moveTo>
                    <a:pt x="314198" y="0"/>
                  </a:moveTo>
                  <a:lnTo>
                    <a:pt x="305302" y="1377"/>
                  </a:lnTo>
                  <a:lnTo>
                    <a:pt x="297989" y="9493"/>
                  </a:lnTo>
                  <a:lnTo>
                    <a:pt x="291320" y="20323"/>
                  </a:lnTo>
                  <a:lnTo>
                    <a:pt x="284352" y="29844"/>
                  </a:lnTo>
                  <a:lnTo>
                    <a:pt x="243539" y="43007"/>
                  </a:lnTo>
                  <a:lnTo>
                    <a:pt x="239458" y="44601"/>
                  </a:lnTo>
                  <a:lnTo>
                    <a:pt x="245141" y="46196"/>
                  </a:lnTo>
                  <a:lnTo>
                    <a:pt x="247383" y="49550"/>
                  </a:lnTo>
                  <a:lnTo>
                    <a:pt x="244211" y="56843"/>
                  </a:lnTo>
                  <a:lnTo>
                    <a:pt x="233123" y="68435"/>
                  </a:lnTo>
                  <a:lnTo>
                    <a:pt x="240426" y="79208"/>
                  </a:lnTo>
                  <a:lnTo>
                    <a:pt x="284352" y="119125"/>
                  </a:lnTo>
                  <a:lnTo>
                    <a:pt x="292230" y="126073"/>
                  </a:lnTo>
                  <a:lnTo>
                    <a:pt x="299656" y="133556"/>
                  </a:lnTo>
                  <a:lnTo>
                    <a:pt x="306891" y="141253"/>
                  </a:lnTo>
                  <a:lnTo>
                    <a:pt x="314198" y="148843"/>
                  </a:lnTo>
                  <a:lnTo>
                    <a:pt x="318629" y="122874"/>
                  </a:lnTo>
                  <a:lnTo>
                    <a:pt x="323548" y="96916"/>
                  </a:lnTo>
                  <a:lnTo>
                    <a:pt x="327538" y="70887"/>
                  </a:lnTo>
                  <a:lnTo>
                    <a:pt x="329090" y="46196"/>
                  </a:lnTo>
                  <a:lnTo>
                    <a:pt x="329074" y="38647"/>
                  </a:lnTo>
                  <a:lnTo>
                    <a:pt x="328949" y="31771"/>
                  </a:lnTo>
                  <a:lnTo>
                    <a:pt x="327310" y="18303"/>
                  </a:lnTo>
                  <a:lnTo>
                    <a:pt x="322861" y="6859"/>
                  </a:lnTo>
                  <a:lnTo>
                    <a:pt x="314198" y="0"/>
                  </a:lnTo>
                  <a:close/>
                </a:path>
                <a:path w="329565" h="149225">
                  <a:moveTo>
                    <a:pt x="74802" y="0"/>
                  </a:moveTo>
                  <a:lnTo>
                    <a:pt x="55899" y="1625"/>
                  </a:lnTo>
                  <a:lnTo>
                    <a:pt x="37210" y="5572"/>
                  </a:lnTo>
                  <a:lnTo>
                    <a:pt x="18617" y="10447"/>
                  </a:lnTo>
                  <a:lnTo>
                    <a:pt x="0" y="14858"/>
                  </a:lnTo>
                  <a:lnTo>
                    <a:pt x="13604" y="70516"/>
                  </a:lnTo>
                  <a:lnTo>
                    <a:pt x="44830" y="119125"/>
                  </a:lnTo>
                  <a:lnTo>
                    <a:pt x="89407" y="131163"/>
                  </a:lnTo>
                  <a:lnTo>
                    <a:pt x="104775" y="133985"/>
                  </a:lnTo>
                  <a:lnTo>
                    <a:pt x="120122" y="131163"/>
                  </a:lnTo>
                  <a:lnTo>
                    <a:pt x="135731" y="128936"/>
                  </a:lnTo>
                  <a:lnTo>
                    <a:pt x="150816" y="125519"/>
                  </a:lnTo>
                  <a:lnTo>
                    <a:pt x="164592" y="119125"/>
                  </a:lnTo>
                  <a:lnTo>
                    <a:pt x="206576" y="89955"/>
                  </a:lnTo>
                  <a:lnTo>
                    <a:pt x="231862" y="69753"/>
                  </a:lnTo>
                  <a:lnTo>
                    <a:pt x="233123" y="68435"/>
                  </a:lnTo>
                  <a:lnTo>
                    <a:pt x="224504" y="55721"/>
                  </a:lnTo>
                  <a:lnTo>
                    <a:pt x="219773" y="41616"/>
                  </a:lnTo>
                  <a:lnTo>
                    <a:pt x="209423" y="29844"/>
                  </a:lnTo>
                  <a:lnTo>
                    <a:pt x="190734" y="20949"/>
                  </a:lnTo>
                  <a:lnTo>
                    <a:pt x="172021" y="17922"/>
                  </a:lnTo>
                  <a:lnTo>
                    <a:pt x="153308" y="17111"/>
                  </a:lnTo>
                  <a:lnTo>
                    <a:pt x="134620" y="14858"/>
                  </a:lnTo>
                  <a:lnTo>
                    <a:pt x="119701" y="10662"/>
                  </a:lnTo>
                  <a:lnTo>
                    <a:pt x="104901" y="5762"/>
                  </a:lnTo>
                  <a:lnTo>
                    <a:pt x="90007" y="1696"/>
                  </a:lnTo>
                  <a:lnTo>
                    <a:pt x="7480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965179" y="3427984"/>
              <a:ext cx="329565" cy="149225"/>
            </a:xfrm>
            <a:custGeom>
              <a:avLst/>
              <a:gdLst/>
              <a:ahLst/>
              <a:cxnLst/>
              <a:rect l="l" t="t" r="r" b="b"/>
              <a:pathLst>
                <a:path w="329565" h="149225">
                  <a:moveTo>
                    <a:pt x="209423" y="29844"/>
                  </a:moveTo>
                  <a:lnTo>
                    <a:pt x="190734" y="20949"/>
                  </a:lnTo>
                  <a:lnTo>
                    <a:pt x="172021" y="17922"/>
                  </a:lnTo>
                  <a:lnTo>
                    <a:pt x="153308" y="17111"/>
                  </a:lnTo>
                  <a:lnTo>
                    <a:pt x="134620" y="14858"/>
                  </a:lnTo>
                  <a:lnTo>
                    <a:pt x="119701" y="10662"/>
                  </a:lnTo>
                  <a:lnTo>
                    <a:pt x="104901" y="5762"/>
                  </a:lnTo>
                  <a:lnTo>
                    <a:pt x="90007" y="1696"/>
                  </a:lnTo>
                  <a:lnTo>
                    <a:pt x="74802" y="0"/>
                  </a:lnTo>
                  <a:lnTo>
                    <a:pt x="55899" y="1625"/>
                  </a:lnTo>
                  <a:lnTo>
                    <a:pt x="37210" y="5572"/>
                  </a:lnTo>
                  <a:lnTo>
                    <a:pt x="18617" y="10447"/>
                  </a:lnTo>
                  <a:lnTo>
                    <a:pt x="0" y="14858"/>
                  </a:lnTo>
                  <a:lnTo>
                    <a:pt x="13604" y="70516"/>
                  </a:lnTo>
                  <a:lnTo>
                    <a:pt x="44830" y="119125"/>
                  </a:lnTo>
                  <a:lnTo>
                    <a:pt x="89407" y="131163"/>
                  </a:lnTo>
                  <a:lnTo>
                    <a:pt x="104775" y="133985"/>
                  </a:lnTo>
                  <a:lnTo>
                    <a:pt x="120122" y="131163"/>
                  </a:lnTo>
                  <a:lnTo>
                    <a:pt x="135731" y="128936"/>
                  </a:lnTo>
                  <a:lnTo>
                    <a:pt x="150816" y="125519"/>
                  </a:lnTo>
                  <a:lnTo>
                    <a:pt x="206576" y="89955"/>
                  </a:lnTo>
                  <a:lnTo>
                    <a:pt x="244211" y="56843"/>
                  </a:lnTo>
                  <a:lnTo>
                    <a:pt x="247383" y="49550"/>
                  </a:lnTo>
                  <a:lnTo>
                    <a:pt x="245141" y="46196"/>
                  </a:lnTo>
                  <a:lnTo>
                    <a:pt x="241246" y="45105"/>
                  </a:lnTo>
                  <a:lnTo>
                    <a:pt x="239458" y="44601"/>
                  </a:lnTo>
                  <a:lnTo>
                    <a:pt x="243539" y="43007"/>
                  </a:lnTo>
                  <a:lnTo>
                    <a:pt x="257250" y="38647"/>
                  </a:lnTo>
                  <a:lnTo>
                    <a:pt x="284352" y="29844"/>
                  </a:lnTo>
                  <a:lnTo>
                    <a:pt x="291320" y="20323"/>
                  </a:lnTo>
                  <a:lnTo>
                    <a:pt x="297989" y="9493"/>
                  </a:lnTo>
                  <a:lnTo>
                    <a:pt x="305302" y="1377"/>
                  </a:lnTo>
                  <a:lnTo>
                    <a:pt x="328949" y="31771"/>
                  </a:lnTo>
                  <a:lnTo>
                    <a:pt x="329184" y="44703"/>
                  </a:lnTo>
                  <a:lnTo>
                    <a:pt x="327538" y="70887"/>
                  </a:lnTo>
                  <a:lnTo>
                    <a:pt x="323548" y="96916"/>
                  </a:lnTo>
                  <a:lnTo>
                    <a:pt x="318629" y="122874"/>
                  </a:lnTo>
                  <a:lnTo>
                    <a:pt x="314198" y="148843"/>
                  </a:lnTo>
                  <a:lnTo>
                    <a:pt x="306891" y="141253"/>
                  </a:lnTo>
                  <a:lnTo>
                    <a:pt x="299656" y="133556"/>
                  </a:lnTo>
                  <a:lnTo>
                    <a:pt x="292230" y="126073"/>
                  </a:lnTo>
                  <a:lnTo>
                    <a:pt x="284352" y="119125"/>
                  </a:lnTo>
                  <a:lnTo>
                    <a:pt x="240426" y="79208"/>
                  </a:lnTo>
                  <a:lnTo>
                    <a:pt x="224504" y="55721"/>
                  </a:lnTo>
                  <a:lnTo>
                    <a:pt x="219773" y="41616"/>
                  </a:lnTo>
                  <a:lnTo>
                    <a:pt x="209423" y="29844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765036" y="3411219"/>
              <a:ext cx="330835" cy="149225"/>
            </a:xfrm>
            <a:custGeom>
              <a:avLst/>
              <a:gdLst/>
              <a:ahLst/>
              <a:cxnLst/>
              <a:rect l="l" t="t" r="r" b="b"/>
              <a:pathLst>
                <a:path w="330834" h="149225">
                  <a:moveTo>
                    <a:pt x="315722" y="0"/>
                  </a:moveTo>
                  <a:lnTo>
                    <a:pt x="306750" y="1377"/>
                  </a:lnTo>
                  <a:lnTo>
                    <a:pt x="299386" y="9493"/>
                  </a:lnTo>
                  <a:lnTo>
                    <a:pt x="292665" y="20323"/>
                  </a:lnTo>
                  <a:lnTo>
                    <a:pt x="285623" y="29844"/>
                  </a:lnTo>
                  <a:lnTo>
                    <a:pt x="244634" y="43007"/>
                  </a:lnTo>
                  <a:lnTo>
                    <a:pt x="240538" y="44601"/>
                  </a:lnTo>
                  <a:lnTo>
                    <a:pt x="246252" y="46196"/>
                  </a:lnTo>
                  <a:lnTo>
                    <a:pt x="248507" y="49550"/>
                  </a:lnTo>
                  <a:lnTo>
                    <a:pt x="245322" y="56843"/>
                  </a:lnTo>
                  <a:lnTo>
                    <a:pt x="234201" y="68420"/>
                  </a:lnTo>
                  <a:lnTo>
                    <a:pt x="241550" y="79208"/>
                  </a:lnTo>
                  <a:lnTo>
                    <a:pt x="285623" y="119125"/>
                  </a:lnTo>
                  <a:lnTo>
                    <a:pt x="293576" y="126073"/>
                  </a:lnTo>
                  <a:lnTo>
                    <a:pt x="301053" y="133556"/>
                  </a:lnTo>
                  <a:lnTo>
                    <a:pt x="308340" y="141253"/>
                  </a:lnTo>
                  <a:lnTo>
                    <a:pt x="315722" y="148843"/>
                  </a:lnTo>
                  <a:lnTo>
                    <a:pt x="320153" y="122874"/>
                  </a:lnTo>
                  <a:lnTo>
                    <a:pt x="325072" y="96916"/>
                  </a:lnTo>
                  <a:lnTo>
                    <a:pt x="329062" y="70887"/>
                  </a:lnTo>
                  <a:lnTo>
                    <a:pt x="330614" y="46196"/>
                  </a:lnTo>
                  <a:lnTo>
                    <a:pt x="330598" y="38647"/>
                  </a:lnTo>
                  <a:lnTo>
                    <a:pt x="330473" y="31771"/>
                  </a:lnTo>
                  <a:lnTo>
                    <a:pt x="328834" y="18303"/>
                  </a:lnTo>
                  <a:lnTo>
                    <a:pt x="324385" y="6859"/>
                  </a:lnTo>
                  <a:lnTo>
                    <a:pt x="315722" y="0"/>
                  </a:lnTo>
                  <a:close/>
                </a:path>
                <a:path w="330834" h="149225">
                  <a:moveTo>
                    <a:pt x="75184" y="0"/>
                  </a:moveTo>
                  <a:lnTo>
                    <a:pt x="56185" y="1625"/>
                  </a:lnTo>
                  <a:lnTo>
                    <a:pt x="37401" y="5572"/>
                  </a:lnTo>
                  <a:lnTo>
                    <a:pt x="18712" y="10447"/>
                  </a:lnTo>
                  <a:lnTo>
                    <a:pt x="0" y="14858"/>
                  </a:lnTo>
                  <a:lnTo>
                    <a:pt x="13684" y="70516"/>
                  </a:lnTo>
                  <a:lnTo>
                    <a:pt x="45085" y="119125"/>
                  </a:lnTo>
                  <a:lnTo>
                    <a:pt x="89822" y="131163"/>
                  </a:lnTo>
                  <a:lnTo>
                    <a:pt x="105283" y="133984"/>
                  </a:lnTo>
                  <a:lnTo>
                    <a:pt x="120669" y="131163"/>
                  </a:lnTo>
                  <a:lnTo>
                    <a:pt x="136366" y="128936"/>
                  </a:lnTo>
                  <a:lnTo>
                    <a:pt x="151538" y="125519"/>
                  </a:lnTo>
                  <a:lnTo>
                    <a:pt x="165354" y="119125"/>
                  </a:lnTo>
                  <a:lnTo>
                    <a:pt x="207524" y="89955"/>
                  </a:lnTo>
                  <a:lnTo>
                    <a:pt x="232921" y="69753"/>
                  </a:lnTo>
                  <a:lnTo>
                    <a:pt x="234201" y="68420"/>
                  </a:lnTo>
                  <a:lnTo>
                    <a:pt x="225552" y="55721"/>
                  </a:lnTo>
                  <a:lnTo>
                    <a:pt x="220793" y="41616"/>
                  </a:lnTo>
                  <a:lnTo>
                    <a:pt x="210439" y="29844"/>
                  </a:lnTo>
                  <a:lnTo>
                    <a:pt x="191654" y="20949"/>
                  </a:lnTo>
                  <a:lnTo>
                    <a:pt x="172847" y="17922"/>
                  </a:lnTo>
                  <a:lnTo>
                    <a:pt x="154039" y="17111"/>
                  </a:lnTo>
                  <a:lnTo>
                    <a:pt x="135255" y="14858"/>
                  </a:lnTo>
                  <a:lnTo>
                    <a:pt x="120243" y="10662"/>
                  </a:lnTo>
                  <a:lnTo>
                    <a:pt x="105362" y="5762"/>
                  </a:lnTo>
                  <a:lnTo>
                    <a:pt x="90410" y="1696"/>
                  </a:lnTo>
                  <a:lnTo>
                    <a:pt x="75184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765036" y="3411219"/>
              <a:ext cx="330835" cy="149225"/>
            </a:xfrm>
            <a:custGeom>
              <a:avLst/>
              <a:gdLst/>
              <a:ahLst/>
              <a:cxnLst/>
              <a:rect l="l" t="t" r="r" b="b"/>
              <a:pathLst>
                <a:path w="330834" h="149225">
                  <a:moveTo>
                    <a:pt x="210439" y="29844"/>
                  </a:moveTo>
                  <a:lnTo>
                    <a:pt x="191654" y="20949"/>
                  </a:lnTo>
                  <a:lnTo>
                    <a:pt x="172847" y="17922"/>
                  </a:lnTo>
                  <a:lnTo>
                    <a:pt x="154039" y="17111"/>
                  </a:lnTo>
                  <a:lnTo>
                    <a:pt x="135255" y="14858"/>
                  </a:lnTo>
                  <a:lnTo>
                    <a:pt x="120243" y="10662"/>
                  </a:lnTo>
                  <a:lnTo>
                    <a:pt x="105362" y="5762"/>
                  </a:lnTo>
                  <a:lnTo>
                    <a:pt x="90410" y="1696"/>
                  </a:lnTo>
                  <a:lnTo>
                    <a:pt x="75184" y="0"/>
                  </a:lnTo>
                  <a:lnTo>
                    <a:pt x="56185" y="1625"/>
                  </a:lnTo>
                  <a:lnTo>
                    <a:pt x="37401" y="5572"/>
                  </a:lnTo>
                  <a:lnTo>
                    <a:pt x="18712" y="10447"/>
                  </a:lnTo>
                  <a:lnTo>
                    <a:pt x="0" y="14858"/>
                  </a:lnTo>
                  <a:lnTo>
                    <a:pt x="13684" y="70516"/>
                  </a:lnTo>
                  <a:lnTo>
                    <a:pt x="45085" y="119125"/>
                  </a:lnTo>
                  <a:lnTo>
                    <a:pt x="89822" y="131163"/>
                  </a:lnTo>
                  <a:lnTo>
                    <a:pt x="105283" y="133984"/>
                  </a:lnTo>
                  <a:lnTo>
                    <a:pt x="120669" y="131163"/>
                  </a:lnTo>
                  <a:lnTo>
                    <a:pt x="136366" y="128936"/>
                  </a:lnTo>
                  <a:lnTo>
                    <a:pt x="151538" y="125519"/>
                  </a:lnTo>
                  <a:lnTo>
                    <a:pt x="207524" y="89955"/>
                  </a:lnTo>
                  <a:lnTo>
                    <a:pt x="245322" y="56843"/>
                  </a:lnTo>
                  <a:lnTo>
                    <a:pt x="248507" y="49550"/>
                  </a:lnTo>
                  <a:lnTo>
                    <a:pt x="246252" y="46196"/>
                  </a:lnTo>
                  <a:lnTo>
                    <a:pt x="242337" y="45105"/>
                  </a:lnTo>
                  <a:lnTo>
                    <a:pt x="240538" y="44601"/>
                  </a:lnTo>
                  <a:lnTo>
                    <a:pt x="244634" y="43007"/>
                  </a:lnTo>
                  <a:lnTo>
                    <a:pt x="258403" y="38647"/>
                  </a:lnTo>
                  <a:lnTo>
                    <a:pt x="285623" y="29844"/>
                  </a:lnTo>
                  <a:lnTo>
                    <a:pt x="292665" y="20323"/>
                  </a:lnTo>
                  <a:lnTo>
                    <a:pt x="299386" y="9493"/>
                  </a:lnTo>
                  <a:lnTo>
                    <a:pt x="306750" y="1377"/>
                  </a:lnTo>
                  <a:lnTo>
                    <a:pt x="330473" y="31771"/>
                  </a:lnTo>
                  <a:lnTo>
                    <a:pt x="330708" y="44703"/>
                  </a:lnTo>
                  <a:lnTo>
                    <a:pt x="329062" y="70887"/>
                  </a:lnTo>
                  <a:lnTo>
                    <a:pt x="325072" y="96916"/>
                  </a:lnTo>
                  <a:lnTo>
                    <a:pt x="320153" y="122874"/>
                  </a:lnTo>
                  <a:lnTo>
                    <a:pt x="315722" y="148843"/>
                  </a:lnTo>
                  <a:lnTo>
                    <a:pt x="308340" y="141253"/>
                  </a:lnTo>
                  <a:lnTo>
                    <a:pt x="301053" y="133556"/>
                  </a:lnTo>
                  <a:lnTo>
                    <a:pt x="293576" y="126073"/>
                  </a:lnTo>
                  <a:lnTo>
                    <a:pt x="285623" y="119125"/>
                  </a:lnTo>
                  <a:lnTo>
                    <a:pt x="241550" y="79208"/>
                  </a:lnTo>
                  <a:lnTo>
                    <a:pt x="225552" y="55721"/>
                  </a:lnTo>
                  <a:lnTo>
                    <a:pt x="220793" y="41616"/>
                  </a:lnTo>
                  <a:lnTo>
                    <a:pt x="210439" y="29844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603236" y="3342640"/>
              <a:ext cx="329565" cy="149225"/>
            </a:xfrm>
            <a:custGeom>
              <a:avLst/>
              <a:gdLst/>
              <a:ahLst/>
              <a:cxnLst/>
              <a:rect l="l" t="t" r="r" b="b"/>
              <a:pathLst>
                <a:path w="329565" h="149225">
                  <a:moveTo>
                    <a:pt x="314198" y="0"/>
                  </a:moveTo>
                  <a:lnTo>
                    <a:pt x="305302" y="1377"/>
                  </a:lnTo>
                  <a:lnTo>
                    <a:pt x="297989" y="9493"/>
                  </a:lnTo>
                  <a:lnTo>
                    <a:pt x="291320" y="20323"/>
                  </a:lnTo>
                  <a:lnTo>
                    <a:pt x="284353" y="29845"/>
                  </a:lnTo>
                  <a:lnTo>
                    <a:pt x="243539" y="43007"/>
                  </a:lnTo>
                  <a:lnTo>
                    <a:pt x="239458" y="44601"/>
                  </a:lnTo>
                  <a:lnTo>
                    <a:pt x="245141" y="46196"/>
                  </a:lnTo>
                  <a:lnTo>
                    <a:pt x="247383" y="49550"/>
                  </a:lnTo>
                  <a:lnTo>
                    <a:pt x="244211" y="56843"/>
                  </a:lnTo>
                  <a:lnTo>
                    <a:pt x="233123" y="68435"/>
                  </a:lnTo>
                  <a:lnTo>
                    <a:pt x="240426" y="79208"/>
                  </a:lnTo>
                  <a:lnTo>
                    <a:pt x="284353" y="119125"/>
                  </a:lnTo>
                  <a:lnTo>
                    <a:pt x="292230" y="126073"/>
                  </a:lnTo>
                  <a:lnTo>
                    <a:pt x="299656" y="133556"/>
                  </a:lnTo>
                  <a:lnTo>
                    <a:pt x="306891" y="141253"/>
                  </a:lnTo>
                  <a:lnTo>
                    <a:pt x="314198" y="148844"/>
                  </a:lnTo>
                  <a:lnTo>
                    <a:pt x="318629" y="122874"/>
                  </a:lnTo>
                  <a:lnTo>
                    <a:pt x="323548" y="96916"/>
                  </a:lnTo>
                  <a:lnTo>
                    <a:pt x="327538" y="70887"/>
                  </a:lnTo>
                  <a:lnTo>
                    <a:pt x="329090" y="46196"/>
                  </a:lnTo>
                  <a:lnTo>
                    <a:pt x="329074" y="38647"/>
                  </a:lnTo>
                  <a:lnTo>
                    <a:pt x="328949" y="31771"/>
                  </a:lnTo>
                  <a:lnTo>
                    <a:pt x="327310" y="18303"/>
                  </a:lnTo>
                  <a:lnTo>
                    <a:pt x="322861" y="6859"/>
                  </a:lnTo>
                  <a:lnTo>
                    <a:pt x="314198" y="0"/>
                  </a:lnTo>
                  <a:close/>
                </a:path>
                <a:path w="329565" h="149225">
                  <a:moveTo>
                    <a:pt x="74803" y="0"/>
                  </a:moveTo>
                  <a:lnTo>
                    <a:pt x="55899" y="1625"/>
                  </a:lnTo>
                  <a:lnTo>
                    <a:pt x="37211" y="5572"/>
                  </a:lnTo>
                  <a:lnTo>
                    <a:pt x="18617" y="10447"/>
                  </a:lnTo>
                  <a:lnTo>
                    <a:pt x="0" y="14859"/>
                  </a:lnTo>
                  <a:lnTo>
                    <a:pt x="13604" y="70516"/>
                  </a:lnTo>
                  <a:lnTo>
                    <a:pt x="44831" y="119125"/>
                  </a:lnTo>
                  <a:lnTo>
                    <a:pt x="89407" y="131163"/>
                  </a:lnTo>
                  <a:lnTo>
                    <a:pt x="104775" y="133985"/>
                  </a:lnTo>
                  <a:lnTo>
                    <a:pt x="120122" y="131163"/>
                  </a:lnTo>
                  <a:lnTo>
                    <a:pt x="135731" y="128936"/>
                  </a:lnTo>
                  <a:lnTo>
                    <a:pt x="150816" y="125519"/>
                  </a:lnTo>
                  <a:lnTo>
                    <a:pt x="164592" y="119125"/>
                  </a:lnTo>
                  <a:lnTo>
                    <a:pt x="206576" y="89955"/>
                  </a:lnTo>
                  <a:lnTo>
                    <a:pt x="231862" y="69753"/>
                  </a:lnTo>
                  <a:lnTo>
                    <a:pt x="233123" y="68435"/>
                  </a:lnTo>
                  <a:lnTo>
                    <a:pt x="224504" y="55721"/>
                  </a:lnTo>
                  <a:lnTo>
                    <a:pt x="219773" y="41616"/>
                  </a:lnTo>
                  <a:lnTo>
                    <a:pt x="209423" y="29845"/>
                  </a:lnTo>
                  <a:lnTo>
                    <a:pt x="190734" y="20949"/>
                  </a:lnTo>
                  <a:lnTo>
                    <a:pt x="172021" y="17922"/>
                  </a:lnTo>
                  <a:lnTo>
                    <a:pt x="153308" y="17111"/>
                  </a:lnTo>
                  <a:lnTo>
                    <a:pt x="134620" y="14859"/>
                  </a:lnTo>
                  <a:lnTo>
                    <a:pt x="119701" y="10662"/>
                  </a:lnTo>
                  <a:lnTo>
                    <a:pt x="104901" y="5762"/>
                  </a:lnTo>
                  <a:lnTo>
                    <a:pt x="90007" y="1696"/>
                  </a:lnTo>
                  <a:lnTo>
                    <a:pt x="74803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603236" y="3342640"/>
              <a:ext cx="329565" cy="149225"/>
            </a:xfrm>
            <a:custGeom>
              <a:avLst/>
              <a:gdLst/>
              <a:ahLst/>
              <a:cxnLst/>
              <a:rect l="l" t="t" r="r" b="b"/>
              <a:pathLst>
                <a:path w="329565" h="149225">
                  <a:moveTo>
                    <a:pt x="209423" y="29845"/>
                  </a:moveTo>
                  <a:lnTo>
                    <a:pt x="190734" y="20949"/>
                  </a:lnTo>
                  <a:lnTo>
                    <a:pt x="172021" y="17922"/>
                  </a:lnTo>
                  <a:lnTo>
                    <a:pt x="153308" y="17111"/>
                  </a:lnTo>
                  <a:lnTo>
                    <a:pt x="134620" y="14859"/>
                  </a:lnTo>
                  <a:lnTo>
                    <a:pt x="119701" y="10662"/>
                  </a:lnTo>
                  <a:lnTo>
                    <a:pt x="104901" y="5762"/>
                  </a:lnTo>
                  <a:lnTo>
                    <a:pt x="90007" y="1696"/>
                  </a:lnTo>
                  <a:lnTo>
                    <a:pt x="74803" y="0"/>
                  </a:lnTo>
                  <a:lnTo>
                    <a:pt x="55899" y="1625"/>
                  </a:lnTo>
                  <a:lnTo>
                    <a:pt x="37211" y="5572"/>
                  </a:lnTo>
                  <a:lnTo>
                    <a:pt x="18617" y="10447"/>
                  </a:lnTo>
                  <a:lnTo>
                    <a:pt x="0" y="14859"/>
                  </a:lnTo>
                  <a:lnTo>
                    <a:pt x="13604" y="70516"/>
                  </a:lnTo>
                  <a:lnTo>
                    <a:pt x="44831" y="119125"/>
                  </a:lnTo>
                  <a:lnTo>
                    <a:pt x="89407" y="131163"/>
                  </a:lnTo>
                  <a:lnTo>
                    <a:pt x="104775" y="133985"/>
                  </a:lnTo>
                  <a:lnTo>
                    <a:pt x="120122" y="131163"/>
                  </a:lnTo>
                  <a:lnTo>
                    <a:pt x="135731" y="128936"/>
                  </a:lnTo>
                  <a:lnTo>
                    <a:pt x="150816" y="125519"/>
                  </a:lnTo>
                  <a:lnTo>
                    <a:pt x="206576" y="89955"/>
                  </a:lnTo>
                  <a:lnTo>
                    <a:pt x="244211" y="56843"/>
                  </a:lnTo>
                  <a:lnTo>
                    <a:pt x="247383" y="49550"/>
                  </a:lnTo>
                  <a:lnTo>
                    <a:pt x="245141" y="46196"/>
                  </a:lnTo>
                  <a:lnTo>
                    <a:pt x="241246" y="45105"/>
                  </a:lnTo>
                  <a:lnTo>
                    <a:pt x="239458" y="44601"/>
                  </a:lnTo>
                  <a:lnTo>
                    <a:pt x="243539" y="43007"/>
                  </a:lnTo>
                  <a:lnTo>
                    <a:pt x="257250" y="38647"/>
                  </a:lnTo>
                  <a:lnTo>
                    <a:pt x="284353" y="29845"/>
                  </a:lnTo>
                  <a:lnTo>
                    <a:pt x="291320" y="20323"/>
                  </a:lnTo>
                  <a:lnTo>
                    <a:pt x="297989" y="9493"/>
                  </a:lnTo>
                  <a:lnTo>
                    <a:pt x="305302" y="1377"/>
                  </a:lnTo>
                  <a:lnTo>
                    <a:pt x="328949" y="31771"/>
                  </a:lnTo>
                  <a:lnTo>
                    <a:pt x="329184" y="44704"/>
                  </a:lnTo>
                  <a:lnTo>
                    <a:pt x="327538" y="70887"/>
                  </a:lnTo>
                  <a:lnTo>
                    <a:pt x="323548" y="96916"/>
                  </a:lnTo>
                  <a:lnTo>
                    <a:pt x="318629" y="122874"/>
                  </a:lnTo>
                  <a:lnTo>
                    <a:pt x="314198" y="148844"/>
                  </a:lnTo>
                  <a:lnTo>
                    <a:pt x="306891" y="141253"/>
                  </a:lnTo>
                  <a:lnTo>
                    <a:pt x="299656" y="133556"/>
                  </a:lnTo>
                  <a:lnTo>
                    <a:pt x="292230" y="126073"/>
                  </a:lnTo>
                  <a:lnTo>
                    <a:pt x="284353" y="119125"/>
                  </a:lnTo>
                  <a:lnTo>
                    <a:pt x="240426" y="79208"/>
                  </a:lnTo>
                  <a:lnTo>
                    <a:pt x="224504" y="55721"/>
                  </a:lnTo>
                  <a:lnTo>
                    <a:pt x="219773" y="41616"/>
                  </a:lnTo>
                  <a:lnTo>
                    <a:pt x="209423" y="29845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26124" y="3240532"/>
              <a:ext cx="329565" cy="149225"/>
            </a:xfrm>
            <a:custGeom>
              <a:avLst/>
              <a:gdLst/>
              <a:ahLst/>
              <a:cxnLst/>
              <a:rect l="l" t="t" r="r" b="b"/>
              <a:pathLst>
                <a:path w="329565" h="149225">
                  <a:moveTo>
                    <a:pt x="314198" y="0"/>
                  </a:moveTo>
                  <a:lnTo>
                    <a:pt x="305302" y="1377"/>
                  </a:lnTo>
                  <a:lnTo>
                    <a:pt x="297989" y="9493"/>
                  </a:lnTo>
                  <a:lnTo>
                    <a:pt x="291320" y="20323"/>
                  </a:lnTo>
                  <a:lnTo>
                    <a:pt x="284352" y="29844"/>
                  </a:lnTo>
                  <a:lnTo>
                    <a:pt x="243539" y="43007"/>
                  </a:lnTo>
                  <a:lnTo>
                    <a:pt x="239458" y="44601"/>
                  </a:lnTo>
                  <a:lnTo>
                    <a:pt x="245141" y="46196"/>
                  </a:lnTo>
                  <a:lnTo>
                    <a:pt x="247383" y="49550"/>
                  </a:lnTo>
                  <a:lnTo>
                    <a:pt x="244211" y="56843"/>
                  </a:lnTo>
                  <a:lnTo>
                    <a:pt x="233123" y="68435"/>
                  </a:lnTo>
                  <a:lnTo>
                    <a:pt x="240426" y="79208"/>
                  </a:lnTo>
                  <a:lnTo>
                    <a:pt x="284352" y="119125"/>
                  </a:lnTo>
                  <a:lnTo>
                    <a:pt x="292230" y="126073"/>
                  </a:lnTo>
                  <a:lnTo>
                    <a:pt x="299656" y="133556"/>
                  </a:lnTo>
                  <a:lnTo>
                    <a:pt x="306891" y="141253"/>
                  </a:lnTo>
                  <a:lnTo>
                    <a:pt x="314198" y="148843"/>
                  </a:lnTo>
                  <a:lnTo>
                    <a:pt x="318629" y="122874"/>
                  </a:lnTo>
                  <a:lnTo>
                    <a:pt x="323548" y="96916"/>
                  </a:lnTo>
                  <a:lnTo>
                    <a:pt x="327538" y="70887"/>
                  </a:lnTo>
                  <a:lnTo>
                    <a:pt x="329090" y="46196"/>
                  </a:lnTo>
                  <a:lnTo>
                    <a:pt x="329074" y="38647"/>
                  </a:lnTo>
                  <a:lnTo>
                    <a:pt x="328949" y="31771"/>
                  </a:lnTo>
                  <a:lnTo>
                    <a:pt x="327310" y="18303"/>
                  </a:lnTo>
                  <a:lnTo>
                    <a:pt x="322861" y="6859"/>
                  </a:lnTo>
                  <a:lnTo>
                    <a:pt x="314198" y="0"/>
                  </a:lnTo>
                  <a:close/>
                </a:path>
                <a:path w="329565" h="149225">
                  <a:moveTo>
                    <a:pt x="74802" y="0"/>
                  </a:moveTo>
                  <a:lnTo>
                    <a:pt x="55899" y="1625"/>
                  </a:lnTo>
                  <a:lnTo>
                    <a:pt x="37211" y="5572"/>
                  </a:lnTo>
                  <a:lnTo>
                    <a:pt x="18617" y="10447"/>
                  </a:lnTo>
                  <a:lnTo>
                    <a:pt x="0" y="14858"/>
                  </a:lnTo>
                  <a:lnTo>
                    <a:pt x="13604" y="70516"/>
                  </a:lnTo>
                  <a:lnTo>
                    <a:pt x="44830" y="119125"/>
                  </a:lnTo>
                  <a:lnTo>
                    <a:pt x="89408" y="131163"/>
                  </a:lnTo>
                  <a:lnTo>
                    <a:pt x="104775" y="133984"/>
                  </a:lnTo>
                  <a:lnTo>
                    <a:pt x="120122" y="131163"/>
                  </a:lnTo>
                  <a:lnTo>
                    <a:pt x="135731" y="128936"/>
                  </a:lnTo>
                  <a:lnTo>
                    <a:pt x="150816" y="125519"/>
                  </a:lnTo>
                  <a:lnTo>
                    <a:pt x="164591" y="119125"/>
                  </a:lnTo>
                  <a:lnTo>
                    <a:pt x="206576" y="89955"/>
                  </a:lnTo>
                  <a:lnTo>
                    <a:pt x="231862" y="69753"/>
                  </a:lnTo>
                  <a:lnTo>
                    <a:pt x="233123" y="68435"/>
                  </a:lnTo>
                  <a:lnTo>
                    <a:pt x="224504" y="55721"/>
                  </a:lnTo>
                  <a:lnTo>
                    <a:pt x="219773" y="41616"/>
                  </a:lnTo>
                  <a:lnTo>
                    <a:pt x="209423" y="29844"/>
                  </a:lnTo>
                  <a:lnTo>
                    <a:pt x="190734" y="20949"/>
                  </a:lnTo>
                  <a:lnTo>
                    <a:pt x="172021" y="17922"/>
                  </a:lnTo>
                  <a:lnTo>
                    <a:pt x="153308" y="17111"/>
                  </a:lnTo>
                  <a:lnTo>
                    <a:pt x="134620" y="14858"/>
                  </a:lnTo>
                  <a:lnTo>
                    <a:pt x="119701" y="10662"/>
                  </a:lnTo>
                  <a:lnTo>
                    <a:pt x="104901" y="5762"/>
                  </a:lnTo>
                  <a:lnTo>
                    <a:pt x="90007" y="1696"/>
                  </a:lnTo>
                  <a:lnTo>
                    <a:pt x="74802" y="0"/>
                  </a:lnTo>
                  <a:close/>
                </a:path>
              </a:pathLst>
            </a:custGeom>
            <a:solidFill>
              <a:srgbClr val="6FAC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26124" y="3240532"/>
              <a:ext cx="329565" cy="149225"/>
            </a:xfrm>
            <a:custGeom>
              <a:avLst/>
              <a:gdLst/>
              <a:ahLst/>
              <a:cxnLst/>
              <a:rect l="l" t="t" r="r" b="b"/>
              <a:pathLst>
                <a:path w="329565" h="149225">
                  <a:moveTo>
                    <a:pt x="209423" y="29844"/>
                  </a:moveTo>
                  <a:lnTo>
                    <a:pt x="190734" y="20949"/>
                  </a:lnTo>
                  <a:lnTo>
                    <a:pt x="172021" y="17922"/>
                  </a:lnTo>
                  <a:lnTo>
                    <a:pt x="153308" y="17111"/>
                  </a:lnTo>
                  <a:lnTo>
                    <a:pt x="134620" y="14858"/>
                  </a:lnTo>
                  <a:lnTo>
                    <a:pt x="119701" y="10662"/>
                  </a:lnTo>
                  <a:lnTo>
                    <a:pt x="104901" y="5762"/>
                  </a:lnTo>
                  <a:lnTo>
                    <a:pt x="90007" y="1696"/>
                  </a:lnTo>
                  <a:lnTo>
                    <a:pt x="74802" y="0"/>
                  </a:lnTo>
                  <a:lnTo>
                    <a:pt x="55899" y="1625"/>
                  </a:lnTo>
                  <a:lnTo>
                    <a:pt x="37211" y="5572"/>
                  </a:lnTo>
                  <a:lnTo>
                    <a:pt x="18617" y="10447"/>
                  </a:lnTo>
                  <a:lnTo>
                    <a:pt x="0" y="14858"/>
                  </a:lnTo>
                  <a:lnTo>
                    <a:pt x="13604" y="70516"/>
                  </a:lnTo>
                  <a:lnTo>
                    <a:pt x="44830" y="119125"/>
                  </a:lnTo>
                  <a:lnTo>
                    <a:pt x="89408" y="131163"/>
                  </a:lnTo>
                  <a:lnTo>
                    <a:pt x="104775" y="133984"/>
                  </a:lnTo>
                  <a:lnTo>
                    <a:pt x="120122" y="131163"/>
                  </a:lnTo>
                  <a:lnTo>
                    <a:pt x="135731" y="128936"/>
                  </a:lnTo>
                  <a:lnTo>
                    <a:pt x="150816" y="125519"/>
                  </a:lnTo>
                  <a:lnTo>
                    <a:pt x="206576" y="89955"/>
                  </a:lnTo>
                  <a:lnTo>
                    <a:pt x="244211" y="56843"/>
                  </a:lnTo>
                  <a:lnTo>
                    <a:pt x="247383" y="49550"/>
                  </a:lnTo>
                  <a:lnTo>
                    <a:pt x="245141" y="46196"/>
                  </a:lnTo>
                  <a:lnTo>
                    <a:pt x="241246" y="45105"/>
                  </a:lnTo>
                  <a:lnTo>
                    <a:pt x="239458" y="44601"/>
                  </a:lnTo>
                  <a:lnTo>
                    <a:pt x="243539" y="43007"/>
                  </a:lnTo>
                  <a:lnTo>
                    <a:pt x="257250" y="38647"/>
                  </a:lnTo>
                  <a:lnTo>
                    <a:pt x="284352" y="29844"/>
                  </a:lnTo>
                  <a:lnTo>
                    <a:pt x="291320" y="20323"/>
                  </a:lnTo>
                  <a:lnTo>
                    <a:pt x="297989" y="9493"/>
                  </a:lnTo>
                  <a:lnTo>
                    <a:pt x="305302" y="1377"/>
                  </a:lnTo>
                  <a:lnTo>
                    <a:pt x="328949" y="31771"/>
                  </a:lnTo>
                  <a:lnTo>
                    <a:pt x="329183" y="44703"/>
                  </a:lnTo>
                  <a:lnTo>
                    <a:pt x="327538" y="70887"/>
                  </a:lnTo>
                  <a:lnTo>
                    <a:pt x="323548" y="96916"/>
                  </a:lnTo>
                  <a:lnTo>
                    <a:pt x="318629" y="122874"/>
                  </a:lnTo>
                  <a:lnTo>
                    <a:pt x="314198" y="148843"/>
                  </a:lnTo>
                  <a:lnTo>
                    <a:pt x="306891" y="141253"/>
                  </a:lnTo>
                  <a:lnTo>
                    <a:pt x="299656" y="133556"/>
                  </a:lnTo>
                  <a:lnTo>
                    <a:pt x="292230" y="126073"/>
                  </a:lnTo>
                  <a:lnTo>
                    <a:pt x="284352" y="119125"/>
                  </a:lnTo>
                  <a:lnTo>
                    <a:pt x="240426" y="79208"/>
                  </a:lnTo>
                  <a:lnTo>
                    <a:pt x="224504" y="55721"/>
                  </a:lnTo>
                  <a:lnTo>
                    <a:pt x="219773" y="41616"/>
                  </a:lnTo>
                  <a:lnTo>
                    <a:pt x="209423" y="29844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109972" y="3375660"/>
              <a:ext cx="287020" cy="547370"/>
            </a:xfrm>
            <a:custGeom>
              <a:avLst/>
              <a:gdLst/>
              <a:ahLst/>
              <a:cxnLst/>
              <a:rect l="l" t="t" r="r" b="b"/>
              <a:pathLst>
                <a:path w="287020" h="547370">
                  <a:moveTo>
                    <a:pt x="214883" y="0"/>
                  </a:moveTo>
                  <a:lnTo>
                    <a:pt x="71627" y="0"/>
                  </a:lnTo>
                  <a:lnTo>
                    <a:pt x="71627" y="403859"/>
                  </a:lnTo>
                  <a:lnTo>
                    <a:pt x="0" y="403859"/>
                  </a:lnTo>
                  <a:lnTo>
                    <a:pt x="143255" y="547115"/>
                  </a:lnTo>
                  <a:lnTo>
                    <a:pt x="286512" y="403859"/>
                  </a:lnTo>
                  <a:lnTo>
                    <a:pt x="214883" y="403859"/>
                  </a:lnTo>
                  <a:lnTo>
                    <a:pt x="21488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109972" y="3375660"/>
              <a:ext cx="287020" cy="547370"/>
            </a:xfrm>
            <a:custGeom>
              <a:avLst/>
              <a:gdLst/>
              <a:ahLst/>
              <a:cxnLst/>
              <a:rect l="l" t="t" r="r" b="b"/>
              <a:pathLst>
                <a:path w="287020" h="547370">
                  <a:moveTo>
                    <a:pt x="0" y="403859"/>
                  </a:moveTo>
                  <a:lnTo>
                    <a:pt x="71627" y="403859"/>
                  </a:lnTo>
                  <a:lnTo>
                    <a:pt x="71627" y="0"/>
                  </a:lnTo>
                  <a:lnTo>
                    <a:pt x="214883" y="0"/>
                  </a:lnTo>
                  <a:lnTo>
                    <a:pt x="214883" y="403859"/>
                  </a:lnTo>
                  <a:lnTo>
                    <a:pt x="286512" y="403859"/>
                  </a:lnTo>
                  <a:lnTo>
                    <a:pt x="143255" y="547115"/>
                  </a:lnTo>
                  <a:lnTo>
                    <a:pt x="0" y="40385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119116" y="2473451"/>
              <a:ext cx="268605" cy="497205"/>
            </a:xfrm>
            <a:custGeom>
              <a:avLst/>
              <a:gdLst/>
              <a:ahLst/>
              <a:cxnLst/>
              <a:rect l="l" t="t" r="r" b="b"/>
              <a:pathLst>
                <a:path w="268604" h="497205">
                  <a:moveTo>
                    <a:pt x="134112" y="0"/>
                  </a:moveTo>
                  <a:lnTo>
                    <a:pt x="0" y="134112"/>
                  </a:lnTo>
                  <a:lnTo>
                    <a:pt x="67056" y="134112"/>
                  </a:lnTo>
                  <a:lnTo>
                    <a:pt x="67056" y="496824"/>
                  </a:lnTo>
                  <a:lnTo>
                    <a:pt x="201168" y="496824"/>
                  </a:lnTo>
                  <a:lnTo>
                    <a:pt x="201168" y="134112"/>
                  </a:lnTo>
                  <a:lnTo>
                    <a:pt x="268224" y="134112"/>
                  </a:lnTo>
                  <a:lnTo>
                    <a:pt x="13411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119116" y="2473451"/>
              <a:ext cx="268605" cy="497205"/>
            </a:xfrm>
            <a:custGeom>
              <a:avLst/>
              <a:gdLst/>
              <a:ahLst/>
              <a:cxnLst/>
              <a:rect l="l" t="t" r="r" b="b"/>
              <a:pathLst>
                <a:path w="268604" h="497205">
                  <a:moveTo>
                    <a:pt x="0" y="134112"/>
                  </a:moveTo>
                  <a:lnTo>
                    <a:pt x="67056" y="134112"/>
                  </a:lnTo>
                  <a:lnTo>
                    <a:pt x="67056" y="496824"/>
                  </a:lnTo>
                  <a:lnTo>
                    <a:pt x="201168" y="496824"/>
                  </a:lnTo>
                  <a:lnTo>
                    <a:pt x="201168" y="134112"/>
                  </a:lnTo>
                  <a:lnTo>
                    <a:pt x="268224" y="134112"/>
                  </a:lnTo>
                  <a:lnTo>
                    <a:pt x="134112" y="0"/>
                  </a:lnTo>
                  <a:lnTo>
                    <a:pt x="0" y="13411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8684132" y="2746628"/>
            <a:ext cx="13703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~8.5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feet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deep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684132" y="3295650"/>
            <a:ext cx="182816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Water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warm </a:t>
            </a:r>
            <a:r>
              <a:rPr sz="1800" dirty="0">
                <a:latin typeface="Calibri"/>
                <a:cs typeface="Calibri"/>
              </a:rPr>
              <a:t>&gt;1° C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Still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enough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oxygen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87553" y="467105"/>
            <a:ext cx="735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Col</a:t>
            </a:r>
            <a:r>
              <a:rPr sz="1200" dirty="0">
                <a:latin typeface="Calibri"/>
                <a:cs typeface="Calibri"/>
              </a:rPr>
              <a:t>d </a:t>
            </a:r>
            <a:r>
              <a:rPr sz="1200" spc="-20" dirty="0">
                <a:latin typeface="Calibri"/>
                <a:cs typeface="Calibri"/>
              </a:rPr>
              <a:t>w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er;  high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08533" y="4465446"/>
            <a:ext cx="735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Col</a:t>
            </a:r>
            <a:r>
              <a:rPr sz="1200" dirty="0">
                <a:latin typeface="Calibri"/>
                <a:cs typeface="Calibri"/>
              </a:rPr>
              <a:t>d </a:t>
            </a:r>
            <a:r>
              <a:rPr sz="1200" spc="-20" dirty="0">
                <a:latin typeface="Calibri"/>
                <a:cs typeface="Calibri"/>
              </a:rPr>
              <a:t>w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er;  high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170682" y="3005454"/>
            <a:ext cx="2850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“Sweet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5" dirty="0">
                <a:latin typeface="Calibri"/>
                <a:cs typeface="Calibri"/>
              </a:rPr>
              <a:t>Spot”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6.5-10</a:t>
            </a:r>
            <a:r>
              <a:rPr sz="1800" spc="-15" dirty="0">
                <a:latin typeface="Calibri"/>
                <a:cs typeface="Calibri"/>
              </a:rPr>
              <a:t> feet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deep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66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9932" y="1408175"/>
            <a:ext cx="6687311" cy="544982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04087" y="225044"/>
            <a:ext cx="10411460" cy="2872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39725" algn="ctr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latin typeface="Calibri"/>
                <a:cs typeface="Calibri"/>
              </a:rPr>
              <a:t>Lake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Onalaska,</a:t>
            </a:r>
            <a:r>
              <a:rPr sz="1800" b="1" spc="-15" dirty="0">
                <a:latin typeface="Calibri"/>
                <a:cs typeface="Calibri"/>
              </a:rPr>
              <a:t> like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other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highly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impounded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locations,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tends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to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have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low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fish </a:t>
            </a:r>
            <a:r>
              <a:rPr sz="1800" b="1" spc="-10" dirty="0">
                <a:latin typeface="Calibri"/>
                <a:cs typeface="Calibri"/>
              </a:rPr>
              <a:t>numbers.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Possibly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due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to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low</a:t>
            </a:r>
            <a:endParaRPr sz="1800">
              <a:latin typeface="Calibri"/>
              <a:cs typeface="Calibri"/>
            </a:endParaRPr>
          </a:p>
          <a:p>
            <a:pPr marR="333375" algn="ctr">
              <a:lnSpc>
                <a:spcPct val="100000"/>
              </a:lnSpc>
            </a:pPr>
            <a:r>
              <a:rPr sz="1800" b="1" spc="-5" dirty="0">
                <a:latin typeface="Calibri"/>
                <a:cs typeface="Calibri"/>
              </a:rPr>
              <a:t>habitat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and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benthic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20" dirty="0">
                <a:latin typeface="Calibri"/>
                <a:cs typeface="Calibri"/>
              </a:rPr>
              <a:t>diversity.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400">
              <a:latin typeface="Calibri"/>
              <a:cs typeface="Calibri"/>
            </a:endParaRPr>
          </a:p>
          <a:p>
            <a:pPr marL="7433945" marR="16065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7433945" algn="l"/>
                <a:tab pos="7434580" algn="l"/>
              </a:tabLst>
            </a:pPr>
            <a:r>
              <a:rPr sz="1800" spc="-50" dirty="0">
                <a:latin typeface="Calibri"/>
                <a:cs typeface="Calibri"/>
              </a:rPr>
              <a:t>YoY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gamefish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production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fairly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robust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Arial"/>
              <a:buChar char="•"/>
            </a:pPr>
            <a:endParaRPr sz="1750">
              <a:latin typeface="Calibri"/>
              <a:cs typeface="Calibri"/>
            </a:endParaRPr>
          </a:p>
          <a:p>
            <a:pPr marL="7433945" marR="5080" indent="-287020">
              <a:lnSpc>
                <a:spcPct val="100000"/>
              </a:lnSpc>
              <a:buFont typeface="Arial"/>
              <a:buChar char="•"/>
              <a:tabLst>
                <a:tab pos="7433945" algn="l"/>
                <a:tab pos="7434580" algn="l"/>
              </a:tabLst>
            </a:pPr>
            <a:r>
              <a:rPr sz="1800" spc="-5" dirty="0">
                <a:latin typeface="Calibri"/>
                <a:cs typeface="Calibri"/>
              </a:rPr>
              <a:t>Somehow doesn’t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translate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into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adult</a:t>
            </a:r>
            <a:r>
              <a:rPr sz="1800" spc="-5" dirty="0">
                <a:latin typeface="Calibri"/>
                <a:cs typeface="Calibri"/>
              </a:rPr>
              <a:t> fish </a:t>
            </a:r>
            <a:r>
              <a:rPr sz="1800" spc="-10" dirty="0">
                <a:latin typeface="Calibri"/>
                <a:cs typeface="Calibri"/>
              </a:rPr>
              <a:t>production,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habitat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related?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30894" y="3353284"/>
            <a:ext cx="2496311" cy="32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98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2907" y="504444"/>
            <a:ext cx="5689091" cy="379475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56824" y="0"/>
            <a:ext cx="5825490" cy="6858000"/>
            <a:chOff x="556824" y="0"/>
            <a:chExt cx="5825490" cy="6858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824" y="0"/>
              <a:ext cx="5825414" cy="685799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75132" y="1801367"/>
              <a:ext cx="1251585" cy="1900555"/>
            </a:xfrm>
            <a:custGeom>
              <a:avLst/>
              <a:gdLst/>
              <a:ahLst/>
              <a:cxnLst/>
              <a:rect l="l" t="t" r="r" b="b"/>
              <a:pathLst>
                <a:path w="1251585" h="1900554">
                  <a:moveTo>
                    <a:pt x="975360" y="1805940"/>
                  </a:moveTo>
                  <a:lnTo>
                    <a:pt x="986194" y="1769155"/>
                  </a:lnTo>
                  <a:lnTo>
                    <a:pt x="1015746" y="1739122"/>
                  </a:lnTo>
                  <a:lnTo>
                    <a:pt x="1059584" y="1718875"/>
                  </a:lnTo>
                  <a:lnTo>
                    <a:pt x="1113282" y="1711452"/>
                  </a:lnTo>
                  <a:lnTo>
                    <a:pt x="1166979" y="1718875"/>
                  </a:lnTo>
                  <a:lnTo>
                    <a:pt x="1210818" y="1739122"/>
                  </a:lnTo>
                  <a:lnTo>
                    <a:pt x="1240369" y="1769155"/>
                  </a:lnTo>
                  <a:lnTo>
                    <a:pt x="1251204" y="1805940"/>
                  </a:lnTo>
                  <a:lnTo>
                    <a:pt x="1240369" y="1842724"/>
                  </a:lnTo>
                  <a:lnTo>
                    <a:pt x="1210818" y="1872757"/>
                  </a:lnTo>
                  <a:lnTo>
                    <a:pt x="1166979" y="1893004"/>
                  </a:lnTo>
                  <a:lnTo>
                    <a:pt x="1113282" y="1900428"/>
                  </a:lnTo>
                  <a:lnTo>
                    <a:pt x="1059584" y="1893004"/>
                  </a:lnTo>
                  <a:lnTo>
                    <a:pt x="1015745" y="1872757"/>
                  </a:lnTo>
                  <a:lnTo>
                    <a:pt x="986194" y="1842724"/>
                  </a:lnTo>
                  <a:lnTo>
                    <a:pt x="975360" y="1805940"/>
                  </a:lnTo>
                  <a:close/>
                </a:path>
                <a:path w="1251585" h="1900554">
                  <a:moveTo>
                    <a:pt x="838200" y="1533144"/>
                  </a:moveTo>
                  <a:lnTo>
                    <a:pt x="849034" y="1496359"/>
                  </a:lnTo>
                  <a:lnTo>
                    <a:pt x="878586" y="1466326"/>
                  </a:lnTo>
                  <a:lnTo>
                    <a:pt x="922424" y="1446079"/>
                  </a:lnTo>
                  <a:lnTo>
                    <a:pt x="976122" y="1438656"/>
                  </a:lnTo>
                  <a:lnTo>
                    <a:pt x="1029819" y="1446079"/>
                  </a:lnTo>
                  <a:lnTo>
                    <a:pt x="1073658" y="1466326"/>
                  </a:lnTo>
                  <a:lnTo>
                    <a:pt x="1103209" y="1496359"/>
                  </a:lnTo>
                  <a:lnTo>
                    <a:pt x="1114044" y="1533144"/>
                  </a:lnTo>
                  <a:lnTo>
                    <a:pt x="1103209" y="1569928"/>
                  </a:lnTo>
                  <a:lnTo>
                    <a:pt x="1073658" y="1599961"/>
                  </a:lnTo>
                  <a:lnTo>
                    <a:pt x="1029819" y="1620208"/>
                  </a:lnTo>
                  <a:lnTo>
                    <a:pt x="976122" y="1627632"/>
                  </a:lnTo>
                  <a:lnTo>
                    <a:pt x="922424" y="1620208"/>
                  </a:lnTo>
                  <a:lnTo>
                    <a:pt x="878586" y="1599961"/>
                  </a:lnTo>
                  <a:lnTo>
                    <a:pt x="849034" y="1569928"/>
                  </a:lnTo>
                  <a:lnTo>
                    <a:pt x="838200" y="1533144"/>
                  </a:lnTo>
                  <a:close/>
                </a:path>
                <a:path w="1251585" h="1900554">
                  <a:moveTo>
                    <a:pt x="0" y="94487"/>
                  </a:moveTo>
                  <a:lnTo>
                    <a:pt x="10838" y="57703"/>
                  </a:lnTo>
                  <a:lnTo>
                    <a:pt x="40395" y="27670"/>
                  </a:lnTo>
                  <a:lnTo>
                    <a:pt x="84235" y="7423"/>
                  </a:lnTo>
                  <a:lnTo>
                    <a:pt x="137922" y="0"/>
                  </a:lnTo>
                  <a:lnTo>
                    <a:pt x="191608" y="7423"/>
                  </a:lnTo>
                  <a:lnTo>
                    <a:pt x="235448" y="27670"/>
                  </a:lnTo>
                  <a:lnTo>
                    <a:pt x="265005" y="57703"/>
                  </a:lnTo>
                  <a:lnTo>
                    <a:pt x="275844" y="94487"/>
                  </a:lnTo>
                  <a:lnTo>
                    <a:pt x="265005" y="131272"/>
                  </a:lnTo>
                  <a:lnTo>
                    <a:pt x="235448" y="161305"/>
                  </a:lnTo>
                  <a:lnTo>
                    <a:pt x="191608" y="181552"/>
                  </a:lnTo>
                  <a:lnTo>
                    <a:pt x="137922" y="188976"/>
                  </a:lnTo>
                  <a:lnTo>
                    <a:pt x="84235" y="181552"/>
                  </a:lnTo>
                  <a:lnTo>
                    <a:pt x="40395" y="161305"/>
                  </a:lnTo>
                  <a:lnTo>
                    <a:pt x="10838" y="131272"/>
                  </a:lnTo>
                  <a:lnTo>
                    <a:pt x="0" y="94487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6787642" y="5420512"/>
            <a:ext cx="1758950" cy="280670"/>
          </a:xfrm>
          <a:custGeom>
            <a:avLst/>
            <a:gdLst/>
            <a:ahLst/>
            <a:cxnLst/>
            <a:rect l="l" t="t" r="r" b="b"/>
            <a:pathLst>
              <a:path w="1758950" h="280670">
                <a:moveTo>
                  <a:pt x="1758696" y="0"/>
                </a:moveTo>
                <a:lnTo>
                  <a:pt x="0" y="0"/>
                </a:lnTo>
                <a:lnTo>
                  <a:pt x="0" y="280415"/>
                </a:lnTo>
                <a:lnTo>
                  <a:pt x="1758696" y="280415"/>
                </a:lnTo>
                <a:lnTo>
                  <a:pt x="1758696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775831" y="4576953"/>
            <a:ext cx="439166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Focus </a:t>
            </a:r>
            <a:r>
              <a:rPr sz="1800" spc="-5" dirty="0">
                <a:latin typeface="Calibri"/>
                <a:cs typeface="Calibri"/>
              </a:rPr>
              <a:t>Area: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Inlets </a:t>
            </a:r>
            <a:r>
              <a:rPr sz="1800" spc="-10" dirty="0">
                <a:latin typeface="Calibri"/>
                <a:cs typeface="Calibri"/>
              </a:rPr>
              <a:t>from </a:t>
            </a:r>
            <a:r>
              <a:rPr sz="1800" spc="-5" dirty="0">
                <a:latin typeface="Calibri"/>
                <a:cs typeface="Calibri"/>
              </a:rPr>
              <a:t>Miss.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R.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MC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(Bullet,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No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Name,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Gibbs,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Goose,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Sommers,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Proudfoot)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7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Bedload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Deflectors/Flow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Reduction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at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Miss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Channel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Inlets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79575" y="2511551"/>
            <a:ext cx="276225" cy="189230"/>
          </a:xfrm>
          <a:custGeom>
            <a:avLst/>
            <a:gdLst/>
            <a:ahLst/>
            <a:cxnLst/>
            <a:rect l="l" t="t" r="r" b="b"/>
            <a:pathLst>
              <a:path w="276225" h="189230">
                <a:moveTo>
                  <a:pt x="0" y="94487"/>
                </a:moveTo>
                <a:lnTo>
                  <a:pt x="10838" y="57703"/>
                </a:lnTo>
                <a:lnTo>
                  <a:pt x="40395" y="27670"/>
                </a:lnTo>
                <a:lnTo>
                  <a:pt x="84235" y="7423"/>
                </a:lnTo>
                <a:lnTo>
                  <a:pt x="137922" y="0"/>
                </a:lnTo>
                <a:lnTo>
                  <a:pt x="191619" y="7423"/>
                </a:lnTo>
                <a:lnTo>
                  <a:pt x="235458" y="27670"/>
                </a:lnTo>
                <a:lnTo>
                  <a:pt x="265009" y="57703"/>
                </a:lnTo>
                <a:lnTo>
                  <a:pt x="275844" y="94487"/>
                </a:lnTo>
                <a:lnTo>
                  <a:pt x="265009" y="131272"/>
                </a:lnTo>
                <a:lnTo>
                  <a:pt x="235457" y="161305"/>
                </a:lnTo>
                <a:lnTo>
                  <a:pt x="191619" y="181552"/>
                </a:lnTo>
                <a:lnTo>
                  <a:pt x="137922" y="188975"/>
                </a:lnTo>
                <a:lnTo>
                  <a:pt x="84235" y="181552"/>
                </a:lnTo>
                <a:lnTo>
                  <a:pt x="40395" y="161305"/>
                </a:lnTo>
                <a:lnTo>
                  <a:pt x="10838" y="131272"/>
                </a:lnTo>
                <a:lnTo>
                  <a:pt x="0" y="94487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68552" y="3051048"/>
            <a:ext cx="276225" cy="189230"/>
          </a:xfrm>
          <a:custGeom>
            <a:avLst/>
            <a:gdLst/>
            <a:ahLst/>
            <a:cxnLst/>
            <a:rect l="l" t="t" r="r" b="b"/>
            <a:pathLst>
              <a:path w="276225" h="189230">
                <a:moveTo>
                  <a:pt x="0" y="94487"/>
                </a:moveTo>
                <a:lnTo>
                  <a:pt x="10834" y="57703"/>
                </a:lnTo>
                <a:lnTo>
                  <a:pt x="40386" y="27670"/>
                </a:lnTo>
                <a:lnTo>
                  <a:pt x="84224" y="7423"/>
                </a:lnTo>
                <a:lnTo>
                  <a:pt x="137922" y="0"/>
                </a:lnTo>
                <a:lnTo>
                  <a:pt x="191619" y="7423"/>
                </a:lnTo>
                <a:lnTo>
                  <a:pt x="235457" y="27670"/>
                </a:lnTo>
                <a:lnTo>
                  <a:pt x="265009" y="57703"/>
                </a:lnTo>
                <a:lnTo>
                  <a:pt x="275843" y="94487"/>
                </a:lnTo>
                <a:lnTo>
                  <a:pt x="265009" y="131272"/>
                </a:lnTo>
                <a:lnTo>
                  <a:pt x="235457" y="161305"/>
                </a:lnTo>
                <a:lnTo>
                  <a:pt x="191619" y="181552"/>
                </a:lnTo>
                <a:lnTo>
                  <a:pt x="137922" y="188975"/>
                </a:lnTo>
                <a:lnTo>
                  <a:pt x="84224" y="181552"/>
                </a:lnTo>
                <a:lnTo>
                  <a:pt x="40385" y="161305"/>
                </a:lnTo>
                <a:lnTo>
                  <a:pt x="10834" y="131272"/>
                </a:lnTo>
                <a:lnTo>
                  <a:pt x="0" y="94487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75716" y="1990344"/>
            <a:ext cx="276225" cy="189230"/>
          </a:xfrm>
          <a:custGeom>
            <a:avLst/>
            <a:gdLst/>
            <a:ahLst/>
            <a:cxnLst/>
            <a:rect l="l" t="t" r="r" b="b"/>
            <a:pathLst>
              <a:path w="276225" h="189230">
                <a:moveTo>
                  <a:pt x="0" y="94487"/>
                </a:moveTo>
                <a:lnTo>
                  <a:pt x="10838" y="57703"/>
                </a:lnTo>
                <a:lnTo>
                  <a:pt x="40395" y="27670"/>
                </a:lnTo>
                <a:lnTo>
                  <a:pt x="84235" y="7423"/>
                </a:lnTo>
                <a:lnTo>
                  <a:pt x="137922" y="0"/>
                </a:lnTo>
                <a:lnTo>
                  <a:pt x="191608" y="7423"/>
                </a:lnTo>
                <a:lnTo>
                  <a:pt x="235448" y="27670"/>
                </a:lnTo>
                <a:lnTo>
                  <a:pt x="265005" y="57703"/>
                </a:lnTo>
                <a:lnTo>
                  <a:pt x="275844" y="94487"/>
                </a:lnTo>
                <a:lnTo>
                  <a:pt x="265005" y="131272"/>
                </a:lnTo>
                <a:lnTo>
                  <a:pt x="235448" y="161305"/>
                </a:lnTo>
                <a:lnTo>
                  <a:pt x="191608" y="181552"/>
                </a:lnTo>
                <a:lnTo>
                  <a:pt x="137922" y="188975"/>
                </a:lnTo>
                <a:lnTo>
                  <a:pt x="84235" y="181552"/>
                </a:lnTo>
                <a:lnTo>
                  <a:pt x="40395" y="161305"/>
                </a:lnTo>
                <a:lnTo>
                  <a:pt x="10838" y="131272"/>
                </a:lnTo>
                <a:lnTo>
                  <a:pt x="0" y="94487"/>
                </a:lnTo>
                <a:close/>
              </a:path>
            </a:pathLst>
          </a:custGeom>
          <a:ln w="12192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7317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45152" y="3446779"/>
            <a:ext cx="7219315" cy="3070860"/>
          </a:xfrm>
          <a:custGeom>
            <a:avLst/>
            <a:gdLst/>
            <a:ahLst/>
            <a:cxnLst/>
            <a:rect l="l" t="t" r="r" b="b"/>
            <a:pathLst>
              <a:path w="7219315" h="3070859">
                <a:moveTo>
                  <a:pt x="9144" y="25400"/>
                </a:moveTo>
                <a:lnTo>
                  <a:pt x="0" y="25400"/>
                </a:lnTo>
                <a:lnTo>
                  <a:pt x="0" y="3070860"/>
                </a:lnTo>
                <a:lnTo>
                  <a:pt x="9144" y="3070860"/>
                </a:lnTo>
                <a:lnTo>
                  <a:pt x="9144" y="25400"/>
                </a:lnTo>
                <a:close/>
              </a:path>
              <a:path w="7219315" h="3070859">
                <a:moveTo>
                  <a:pt x="7219188" y="0"/>
                </a:moveTo>
                <a:lnTo>
                  <a:pt x="0" y="0"/>
                </a:lnTo>
                <a:lnTo>
                  <a:pt x="0" y="14224"/>
                </a:lnTo>
                <a:lnTo>
                  <a:pt x="7219188" y="14224"/>
                </a:lnTo>
                <a:lnTo>
                  <a:pt x="7219188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6991" y="208788"/>
            <a:ext cx="4160520" cy="30495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54296" y="298704"/>
            <a:ext cx="7217664" cy="300837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6991" y="3509746"/>
            <a:ext cx="4160520" cy="302666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4654296" y="3461003"/>
            <a:ext cx="7218045" cy="3098800"/>
          </a:xfrm>
          <a:custGeom>
            <a:avLst/>
            <a:gdLst/>
            <a:ahLst/>
            <a:cxnLst/>
            <a:rect l="l" t="t" r="r" b="b"/>
            <a:pathLst>
              <a:path w="7218045" h="3098800">
                <a:moveTo>
                  <a:pt x="7217664" y="0"/>
                </a:moveTo>
                <a:lnTo>
                  <a:pt x="0" y="0"/>
                </a:lnTo>
                <a:lnTo>
                  <a:pt x="0" y="3098292"/>
                </a:lnTo>
                <a:lnTo>
                  <a:pt x="7217664" y="3098292"/>
                </a:lnTo>
                <a:lnTo>
                  <a:pt x="7217664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787646" y="3621785"/>
            <a:ext cx="6881495" cy="2362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Issue: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Excessive</a:t>
            </a:r>
            <a:r>
              <a:rPr sz="2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Growth</a:t>
            </a:r>
            <a:r>
              <a:rPr sz="2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5" dirty="0">
                <a:solidFill>
                  <a:srgbClr val="FFFFFF"/>
                </a:solidFill>
                <a:latin typeface="Calibri"/>
                <a:cs typeface="Calibri"/>
              </a:rPr>
              <a:t>Filamentous</a:t>
            </a:r>
            <a:r>
              <a:rPr sz="2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Algae</a:t>
            </a:r>
            <a:r>
              <a:rPr sz="22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5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Calibri"/>
                <a:cs typeface="Calibri"/>
              </a:rPr>
              <a:t>Duckweed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50">
              <a:latin typeface="Calibri"/>
              <a:cs typeface="Calibri"/>
            </a:endParaRPr>
          </a:p>
          <a:p>
            <a:pPr marL="486409" marR="359410" indent="-287020">
              <a:lnSpc>
                <a:spcPct val="100000"/>
              </a:lnSpc>
              <a:buFont typeface="Arial"/>
              <a:buChar char="•"/>
              <a:tabLst>
                <a:tab pos="486409" algn="l"/>
                <a:tab pos="487045" algn="l"/>
              </a:tabLst>
            </a:pP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FA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duckweed</a:t>
            </a:r>
            <a:r>
              <a:rPr sz="1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negatively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affect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SAV,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which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affects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wildlife </a:t>
            </a:r>
            <a:r>
              <a:rPr sz="1800" spc="-3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fish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use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and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WQ</a:t>
            </a:r>
            <a:endParaRPr sz="1800">
              <a:latin typeface="Calibri"/>
              <a:cs typeface="Calibri"/>
            </a:endParaRPr>
          </a:p>
          <a:p>
            <a:pPr marL="486409" indent="-287655">
              <a:lnSpc>
                <a:spcPct val="100000"/>
              </a:lnSpc>
              <a:buFont typeface="Arial"/>
              <a:buChar char="•"/>
              <a:tabLst>
                <a:tab pos="486409" algn="l"/>
                <a:tab pos="487045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Source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many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public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complaints</a:t>
            </a:r>
            <a:endParaRPr sz="1800">
              <a:latin typeface="Calibri"/>
              <a:cs typeface="Calibri"/>
            </a:endParaRPr>
          </a:p>
          <a:p>
            <a:pPr marL="486409" marR="744220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486409" algn="l"/>
                <a:tab pos="487045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Hypoxia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under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mats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well-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especially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duckweed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mats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&gt;60% </a:t>
            </a:r>
            <a:r>
              <a:rPr sz="1800" spc="-3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coverage</a:t>
            </a:r>
            <a:endParaRPr sz="1800">
              <a:latin typeface="Calibri"/>
              <a:cs typeface="Calibri"/>
            </a:endParaRPr>
          </a:p>
          <a:p>
            <a:pPr marL="486409" indent="-287655">
              <a:lnSpc>
                <a:spcPct val="100000"/>
              </a:lnSpc>
              <a:buFont typeface="Arial"/>
              <a:buChar char="•"/>
              <a:tabLst>
                <a:tab pos="486409" algn="l"/>
                <a:tab pos="487045" algn="l"/>
              </a:tabLst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Can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be addressed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by optimizing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velocity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depth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diversity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586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1948160" cy="6858000"/>
            <a:chOff x="0" y="0"/>
            <a:chExt cx="119481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635251"/>
              <a:ext cx="8555736" cy="46908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59" y="0"/>
              <a:ext cx="6858000" cy="685799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403972" y="1411604"/>
            <a:ext cx="273939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087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Notch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LO101</a:t>
            </a:r>
            <a:endParaRPr sz="1800">
              <a:latin typeface="Calibri"/>
              <a:cs typeface="Calibri"/>
            </a:endParaRPr>
          </a:p>
          <a:p>
            <a:pPr marL="12700" marR="5080" indent="90678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28.97 </a:t>
            </a:r>
            <a:r>
              <a:rPr sz="1800" spc="-10" dirty="0">
                <a:latin typeface="Calibri"/>
                <a:cs typeface="Calibri"/>
              </a:rPr>
              <a:t>CFS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Residence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Time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=0.34 </a:t>
            </a:r>
            <a:r>
              <a:rPr sz="1800" spc="-15" dirty="0">
                <a:latin typeface="Calibri"/>
                <a:cs typeface="Calibri"/>
              </a:rPr>
              <a:t>days 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Flushing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~3x/day </a:t>
            </a:r>
            <a:r>
              <a:rPr sz="1800" spc="-20" dirty="0">
                <a:latin typeface="Calibri"/>
                <a:cs typeface="Calibri"/>
              </a:rPr>
              <a:t>(way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too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much</a:t>
            </a:r>
            <a:r>
              <a:rPr sz="1800" spc="-10" dirty="0">
                <a:latin typeface="Calibri"/>
                <a:cs typeface="Calibri"/>
              </a:rPr>
              <a:t> flow </a:t>
            </a:r>
            <a:r>
              <a:rPr sz="1800" spc="-15" dirty="0">
                <a:latin typeface="Calibri"/>
                <a:cs typeface="Calibri"/>
              </a:rPr>
              <a:t>for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optimal</a:t>
            </a:r>
            <a:r>
              <a:rPr sz="1800" spc="-10" dirty="0">
                <a:latin typeface="Calibri"/>
                <a:cs typeface="Calibri"/>
              </a:rPr>
              <a:t> winter</a:t>
            </a:r>
            <a:endParaRPr sz="1800">
              <a:latin typeface="Calibri"/>
              <a:cs typeface="Calibri"/>
            </a:endParaRPr>
          </a:p>
          <a:p>
            <a:pPr marL="723900">
              <a:lnSpc>
                <a:spcPct val="100000"/>
              </a:lnSpc>
            </a:pPr>
            <a:r>
              <a:rPr sz="1800" spc="-15" dirty="0">
                <a:latin typeface="Calibri"/>
                <a:cs typeface="Calibri"/>
              </a:rPr>
              <a:t>water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quality)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68779" y="15240"/>
            <a:ext cx="9958070" cy="5222875"/>
            <a:chOff x="1668779" y="15240"/>
            <a:chExt cx="9958070" cy="5222875"/>
          </a:xfrm>
        </p:grpSpPr>
        <p:sp>
          <p:nvSpPr>
            <p:cNvPr id="7" name="object 7"/>
            <p:cNvSpPr/>
            <p:nvPr/>
          </p:nvSpPr>
          <p:spPr>
            <a:xfrm>
              <a:off x="5487161" y="3847337"/>
              <a:ext cx="6139815" cy="0"/>
            </a:xfrm>
            <a:custGeom>
              <a:avLst/>
              <a:gdLst/>
              <a:ahLst/>
              <a:cxnLst/>
              <a:rect l="l" t="t" r="r" b="b"/>
              <a:pathLst>
                <a:path w="6139815">
                  <a:moveTo>
                    <a:pt x="0" y="0"/>
                  </a:moveTo>
                  <a:lnTo>
                    <a:pt x="6139561" y="0"/>
                  </a:lnTo>
                </a:path>
              </a:pathLst>
            </a:custGeom>
            <a:ln w="381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30907" y="15240"/>
              <a:ext cx="3800855" cy="341375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668779" y="702563"/>
              <a:ext cx="1161415" cy="76200"/>
            </a:xfrm>
            <a:custGeom>
              <a:avLst/>
              <a:gdLst/>
              <a:ahLst/>
              <a:cxnLst/>
              <a:rect l="l" t="t" r="r" b="b"/>
              <a:pathLst>
                <a:path w="1161414" h="76200">
                  <a:moveTo>
                    <a:pt x="1084961" y="0"/>
                  </a:moveTo>
                  <a:lnTo>
                    <a:pt x="1084961" y="76200"/>
                  </a:lnTo>
                  <a:lnTo>
                    <a:pt x="1148461" y="44450"/>
                  </a:lnTo>
                  <a:lnTo>
                    <a:pt x="1097661" y="44450"/>
                  </a:lnTo>
                  <a:lnTo>
                    <a:pt x="1097661" y="31750"/>
                  </a:lnTo>
                  <a:lnTo>
                    <a:pt x="1148461" y="31750"/>
                  </a:lnTo>
                  <a:lnTo>
                    <a:pt x="1084961" y="0"/>
                  </a:lnTo>
                  <a:close/>
                </a:path>
                <a:path w="1161414" h="76200">
                  <a:moveTo>
                    <a:pt x="1084961" y="31750"/>
                  </a:moveTo>
                  <a:lnTo>
                    <a:pt x="0" y="31750"/>
                  </a:lnTo>
                  <a:lnTo>
                    <a:pt x="0" y="44450"/>
                  </a:lnTo>
                  <a:lnTo>
                    <a:pt x="1084961" y="44450"/>
                  </a:lnTo>
                  <a:lnTo>
                    <a:pt x="1084961" y="31750"/>
                  </a:lnTo>
                  <a:close/>
                </a:path>
                <a:path w="1161414" h="76200">
                  <a:moveTo>
                    <a:pt x="1148461" y="31750"/>
                  </a:moveTo>
                  <a:lnTo>
                    <a:pt x="1097661" y="31750"/>
                  </a:lnTo>
                  <a:lnTo>
                    <a:pt x="1097661" y="44450"/>
                  </a:lnTo>
                  <a:lnTo>
                    <a:pt x="1148461" y="44450"/>
                  </a:lnTo>
                  <a:lnTo>
                    <a:pt x="1161161" y="38100"/>
                  </a:lnTo>
                  <a:lnTo>
                    <a:pt x="1148461" y="317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931669" y="4601718"/>
              <a:ext cx="1132840" cy="622300"/>
            </a:xfrm>
            <a:custGeom>
              <a:avLst/>
              <a:gdLst/>
              <a:ahLst/>
              <a:cxnLst/>
              <a:rect l="l" t="t" r="r" b="b"/>
              <a:pathLst>
                <a:path w="1132839" h="622300">
                  <a:moveTo>
                    <a:pt x="0" y="310895"/>
                  </a:moveTo>
                  <a:lnTo>
                    <a:pt x="13058" y="244201"/>
                  </a:lnTo>
                  <a:lnTo>
                    <a:pt x="50393" y="182491"/>
                  </a:lnTo>
                  <a:lnTo>
                    <a:pt x="77300" y="153980"/>
                  </a:lnTo>
                  <a:lnTo>
                    <a:pt x="109240" y="127284"/>
                  </a:lnTo>
                  <a:lnTo>
                    <a:pt x="145867" y="102593"/>
                  </a:lnTo>
                  <a:lnTo>
                    <a:pt x="186835" y="80096"/>
                  </a:lnTo>
                  <a:lnTo>
                    <a:pt x="231800" y="59984"/>
                  </a:lnTo>
                  <a:lnTo>
                    <a:pt x="280416" y="42446"/>
                  </a:lnTo>
                  <a:lnTo>
                    <a:pt x="332336" y="27671"/>
                  </a:lnTo>
                  <a:lnTo>
                    <a:pt x="387217" y="15849"/>
                  </a:lnTo>
                  <a:lnTo>
                    <a:pt x="444713" y="7170"/>
                  </a:lnTo>
                  <a:lnTo>
                    <a:pt x="504477" y="1824"/>
                  </a:lnTo>
                  <a:lnTo>
                    <a:pt x="566166" y="0"/>
                  </a:lnTo>
                  <a:lnTo>
                    <a:pt x="627854" y="1824"/>
                  </a:lnTo>
                  <a:lnTo>
                    <a:pt x="687618" y="7170"/>
                  </a:lnTo>
                  <a:lnTo>
                    <a:pt x="745114" y="15849"/>
                  </a:lnTo>
                  <a:lnTo>
                    <a:pt x="799995" y="27671"/>
                  </a:lnTo>
                  <a:lnTo>
                    <a:pt x="851916" y="42446"/>
                  </a:lnTo>
                  <a:lnTo>
                    <a:pt x="900531" y="59984"/>
                  </a:lnTo>
                  <a:lnTo>
                    <a:pt x="945496" y="80096"/>
                  </a:lnTo>
                  <a:lnTo>
                    <a:pt x="986464" y="102593"/>
                  </a:lnTo>
                  <a:lnTo>
                    <a:pt x="1023091" y="127284"/>
                  </a:lnTo>
                  <a:lnTo>
                    <a:pt x="1055031" y="153980"/>
                  </a:lnTo>
                  <a:lnTo>
                    <a:pt x="1081938" y="182491"/>
                  </a:lnTo>
                  <a:lnTo>
                    <a:pt x="1119273" y="244201"/>
                  </a:lnTo>
                  <a:lnTo>
                    <a:pt x="1132332" y="310895"/>
                  </a:lnTo>
                  <a:lnTo>
                    <a:pt x="1129009" y="344771"/>
                  </a:lnTo>
                  <a:lnTo>
                    <a:pt x="1103467" y="409163"/>
                  </a:lnTo>
                  <a:lnTo>
                    <a:pt x="1055031" y="467811"/>
                  </a:lnTo>
                  <a:lnTo>
                    <a:pt x="1023091" y="494507"/>
                  </a:lnTo>
                  <a:lnTo>
                    <a:pt x="986464" y="519198"/>
                  </a:lnTo>
                  <a:lnTo>
                    <a:pt x="945496" y="541695"/>
                  </a:lnTo>
                  <a:lnTo>
                    <a:pt x="900531" y="561807"/>
                  </a:lnTo>
                  <a:lnTo>
                    <a:pt x="851916" y="579345"/>
                  </a:lnTo>
                  <a:lnTo>
                    <a:pt x="799995" y="594120"/>
                  </a:lnTo>
                  <a:lnTo>
                    <a:pt x="745114" y="605942"/>
                  </a:lnTo>
                  <a:lnTo>
                    <a:pt x="687618" y="614621"/>
                  </a:lnTo>
                  <a:lnTo>
                    <a:pt x="627854" y="619967"/>
                  </a:lnTo>
                  <a:lnTo>
                    <a:pt x="566166" y="621791"/>
                  </a:lnTo>
                  <a:lnTo>
                    <a:pt x="504477" y="619967"/>
                  </a:lnTo>
                  <a:lnTo>
                    <a:pt x="444713" y="614621"/>
                  </a:lnTo>
                  <a:lnTo>
                    <a:pt x="387217" y="605942"/>
                  </a:lnTo>
                  <a:lnTo>
                    <a:pt x="332336" y="594120"/>
                  </a:lnTo>
                  <a:lnTo>
                    <a:pt x="280415" y="579345"/>
                  </a:lnTo>
                  <a:lnTo>
                    <a:pt x="231800" y="561807"/>
                  </a:lnTo>
                  <a:lnTo>
                    <a:pt x="186835" y="541695"/>
                  </a:lnTo>
                  <a:lnTo>
                    <a:pt x="145867" y="519198"/>
                  </a:lnTo>
                  <a:lnTo>
                    <a:pt x="109240" y="494507"/>
                  </a:lnTo>
                  <a:lnTo>
                    <a:pt x="77300" y="467811"/>
                  </a:lnTo>
                  <a:lnTo>
                    <a:pt x="50393" y="439300"/>
                  </a:lnTo>
                  <a:lnTo>
                    <a:pt x="13058" y="377590"/>
                  </a:lnTo>
                  <a:lnTo>
                    <a:pt x="0" y="310895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634478" y="3999103"/>
            <a:ext cx="2068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00"/>
                </a:solidFill>
                <a:latin typeface="Calibri"/>
                <a:cs typeface="Calibri"/>
              </a:rPr>
              <a:t>35</a:t>
            </a:r>
            <a:r>
              <a:rPr sz="1800"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FFFF00"/>
                </a:solidFill>
                <a:latin typeface="Calibri"/>
                <a:cs typeface="Calibri"/>
              </a:rPr>
              <a:t>feet</a:t>
            </a:r>
            <a:r>
              <a:rPr sz="1800" spc="-2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Calibri"/>
                <a:cs typeface="Calibri"/>
              </a:rPr>
              <a:t>opening</a:t>
            </a:r>
            <a:r>
              <a:rPr sz="1800" spc="-15" dirty="0">
                <a:solidFill>
                  <a:srgbClr val="FFFF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00"/>
                </a:solidFill>
                <a:latin typeface="Calibri"/>
                <a:cs typeface="Calibri"/>
              </a:rPr>
              <a:t>width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2399" y="6492036"/>
            <a:ext cx="3897629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i="1" spc="-5" dirty="0">
                <a:latin typeface="Calibri"/>
                <a:cs typeface="Calibri"/>
              </a:rPr>
              <a:t>Notch</a:t>
            </a:r>
            <a:r>
              <a:rPr sz="2000" b="1" i="1" spc="-35" dirty="0">
                <a:latin typeface="Calibri"/>
                <a:cs typeface="Calibri"/>
              </a:rPr>
              <a:t> </a:t>
            </a:r>
            <a:r>
              <a:rPr sz="2000" b="1" i="1" spc="-10" dirty="0">
                <a:latin typeface="Calibri"/>
                <a:cs typeface="Calibri"/>
              </a:rPr>
              <a:t>Gauging/Residence</a:t>
            </a:r>
            <a:r>
              <a:rPr sz="2000" b="1" i="1" spc="-35" dirty="0">
                <a:latin typeface="Calibri"/>
                <a:cs typeface="Calibri"/>
              </a:rPr>
              <a:t> </a:t>
            </a:r>
            <a:r>
              <a:rPr sz="2000" b="1" i="1" spc="-5" dirty="0">
                <a:latin typeface="Calibri"/>
                <a:cs typeface="Calibri"/>
              </a:rPr>
              <a:t>Time</a:t>
            </a:r>
            <a:r>
              <a:rPr sz="2000" b="1" i="1" spc="-10" dirty="0">
                <a:latin typeface="Calibri"/>
                <a:cs typeface="Calibri"/>
              </a:rPr>
              <a:t> Data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195198"/>
            <a:ext cx="142049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Affected Project 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area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=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5.71</a:t>
            </a:r>
            <a:r>
              <a:rPr sz="1600" spc="-10" dirty="0">
                <a:latin typeface="Calibri"/>
                <a:cs typeface="Calibri"/>
              </a:rPr>
              <a:t> acres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spc="-20" dirty="0">
                <a:latin typeface="Calibri"/>
                <a:cs typeface="Calibri"/>
              </a:rPr>
              <a:t>Avg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water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depth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Calibri"/>
                <a:cs typeface="Calibri"/>
              </a:rPr>
              <a:t>=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3.46 </a:t>
            </a:r>
            <a:r>
              <a:rPr sz="1600" spc="-20" dirty="0">
                <a:latin typeface="Calibri"/>
                <a:cs typeface="Calibri"/>
              </a:rPr>
              <a:t>feet</a:t>
            </a:r>
            <a:endParaRPr sz="16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5516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42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93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24763" y="571499"/>
            <a:ext cx="4500145" cy="59756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6941820" cy="4502150"/>
            <a:chOff x="0" y="0"/>
            <a:chExt cx="6941820" cy="450215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281683"/>
              <a:ext cx="6941820" cy="315468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137916" y="3346703"/>
              <a:ext cx="1673860" cy="1149350"/>
            </a:xfrm>
            <a:custGeom>
              <a:avLst/>
              <a:gdLst/>
              <a:ahLst/>
              <a:cxnLst/>
              <a:rect l="l" t="t" r="r" b="b"/>
              <a:pathLst>
                <a:path w="1673860" h="1149350">
                  <a:moveTo>
                    <a:pt x="0" y="574548"/>
                  </a:moveTo>
                  <a:lnTo>
                    <a:pt x="1930" y="535204"/>
                  </a:lnTo>
                  <a:lnTo>
                    <a:pt x="7638" y="496572"/>
                  </a:lnTo>
                  <a:lnTo>
                    <a:pt x="17000" y="458739"/>
                  </a:lnTo>
                  <a:lnTo>
                    <a:pt x="29890" y="421789"/>
                  </a:lnTo>
                  <a:lnTo>
                    <a:pt x="46184" y="385809"/>
                  </a:lnTo>
                  <a:lnTo>
                    <a:pt x="65758" y="350883"/>
                  </a:lnTo>
                  <a:lnTo>
                    <a:pt x="88485" y="317097"/>
                  </a:lnTo>
                  <a:lnTo>
                    <a:pt x="114243" y="284536"/>
                  </a:lnTo>
                  <a:lnTo>
                    <a:pt x="142906" y="253286"/>
                  </a:lnTo>
                  <a:lnTo>
                    <a:pt x="174349" y="223433"/>
                  </a:lnTo>
                  <a:lnTo>
                    <a:pt x="208448" y="195062"/>
                  </a:lnTo>
                  <a:lnTo>
                    <a:pt x="245078" y="168259"/>
                  </a:lnTo>
                  <a:lnTo>
                    <a:pt x="284114" y="143108"/>
                  </a:lnTo>
                  <a:lnTo>
                    <a:pt x="325432" y="119696"/>
                  </a:lnTo>
                  <a:lnTo>
                    <a:pt x="368907" y="98108"/>
                  </a:lnTo>
                  <a:lnTo>
                    <a:pt x="414415" y="78429"/>
                  </a:lnTo>
                  <a:lnTo>
                    <a:pt x="461830" y="60745"/>
                  </a:lnTo>
                  <a:lnTo>
                    <a:pt x="511028" y="45142"/>
                  </a:lnTo>
                  <a:lnTo>
                    <a:pt x="561884" y="31705"/>
                  </a:lnTo>
                  <a:lnTo>
                    <a:pt x="614274" y="20519"/>
                  </a:lnTo>
                  <a:lnTo>
                    <a:pt x="668073" y="11670"/>
                  </a:lnTo>
                  <a:lnTo>
                    <a:pt x="723156" y="5243"/>
                  </a:lnTo>
                  <a:lnTo>
                    <a:pt x="779398" y="1325"/>
                  </a:lnTo>
                  <a:lnTo>
                    <a:pt x="836675" y="0"/>
                  </a:lnTo>
                  <a:lnTo>
                    <a:pt x="893953" y="1325"/>
                  </a:lnTo>
                  <a:lnTo>
                    <a:pt x="950195" y="5243"/>
                  </a:lnTo>
                  <a:lnTo>
                    <a:pt x="1005278" y="11670"/>
                  </a:lnTo>
                  <a:lnTo>
                    <a:pt x="1059077" y="20519"/>
                  </a:lnTo>
                  <a:lnTo>
                    <a:pt x="1111467" y="31705"/>
                  </a:lnTo>
                  <a:lnTo>
                    <a:pt x="1162323" y="45142"/>
                  </a:lnTo>
                  <a:lnTo>
                    <a:pt x="1211521" y="60745"/>
                  </a:lnTo>
                  <a:lnTo>
                    <a:pt x="1258936" y="78429"/>
                  </a:lnTo>
                  <a:lnTo>
                    <a:pt x="1304444" y="98108"/>
                  </a:lnTo>
                  <a:lnTo>
                    <a:pt x="1347919" y="119696"/>
                  </a:lnTo>
                  <a:lnTo>
                    <a:pt x="1389237" y="143108"/>
                  </a:lnTo>
                  <a:lnTo>
                    <a:pt x="1428273" y="168259"/>
                  </a:lnTo>
                  <a:lnTo>
                    <a:pt x="1464903" y="195062"/>
                  </a:lnTo>
                  <a:lnTo>
                    <a:pt x="1499002" y="223433"/>
                  </a:lnTo>
                  <a:lnTo>
                    <a:pt x="1530445" y="253286"/>
                  </a:lnTo>
                  <a:lnTo>
                    <a:pt x="1559108" y="284536"/>
                  </a:lnTo>
                  <a:lnTo>
                    <a:pt x="1584866" y="317097"/>
                  </a:lnTo>
                  <a:lnTo>
                    <a:pt x="1607593" y="350883"/>
                  </a:lnTo>
                  <a:lnTo>
                    <a:pt x="1627167" y="385809"/>
                  </a:lnTo>
                  <a:lnTo>
                    <a:pt x="1643461" y="421789"/>
                  </a:lnTo>
                  <a:lnTo>
                    <a:pt x="1656351" y="458739"/>
                  </a:lnTo>
                  <a:lnTo>
                    <a:pt x="1665713" y="496572"/>
                  </a:lnTo>
                  <a:lnTo>
                    <a:pt x="1671421" y="535204"/>
                  </a:lnTo>
                  <a:lnTo>
                    <a:pt x="1673351" y="574548"/>
                  </a:lnTo>
                  <a:lnTo>
                    <a:pt x="1671421" y="613891"/>
                  </a:lnTo>
                  <a:lnTo>
                    <a:pt x="1665713" y="652523"/>
                  </a:lnTo>
                  <a:lnTo>
                    <a:pt x="1656351" y="690356"/>
                  </a:lnTo>
                  <a:lnTo>
                    <a:pt x="1643461" y="727306"/>
                  </a:lnTo>
                  <a:lnTo>
                    <a:pt x="1627167" y="763286"/>
                  </a:lnTo>
                  <a:lnTo>
                    <a:pt x="1607593" y="798212"/>
                  </a:lnTo>
                  <a:lnTo>
                    <a:pt x="1584866" y="831998"/>
                  </a:lnTo>
                  <a:lnTo>
                    <a:pt x="1559108" y="864559"/>
                  </a:lnTo>
                  <a:lnTo>
                    <a:pt x="1530445" y="895809"/>
                  </a:lnTo>
                  <a:lnTo>
                    <a:pt x="1499002" y="925662"/>
                  </a:lnTo>
                  <a:lnTo>
                    <a:pt x="1464903" y="954033"/>
                  </a:lnTo>
                  <a:lnTo>
                    <a:pt x="1428273" y="980836"/>
                  </a:lnTo>
                  <a:lnTo>
                    <a:pt x="1389237" y="1005987"/>
                  </a:lnTo>
                  <a:lnTo>
                    <a:pt x="1347919" y="1029399"/>
                  </a:lnTo>
                  <a:lnTo>
                    <a:pt x="1304444" y="1050987"/>
                  </a:lnTo>
                  <a:lnTo>
                    <a:pt x="1258936" y="1070666"/>
                  </a:lnTo>
                  <a:lnTo>
                    <a:pt x="1211521" y="1088350"/>
                  </a:lnTo>
                  <a:lnTo>
                    <a:pt x="1162323" y="1103953"/>
                  </a:lnTo>
                  <a:lnTo>
                    <a:pt x="1111467" y="1117390"/>
                  </a:lnTo>
                  <a:lnTo>
                    <a:pt x="1059077" y="1128576"/>
                  </a:lnTo>
                  <a:lnTo>
                    <a:pt x="1005278" y="1137425"/>
                  </a:lnTo>
                  <a:lnTo>
                    <a:pt x="950195" y="1143852"/>
                  </a:lnTo>
                  <a:lnTo>
                    <a:pt x="893953" y="1147770"/>
                  </a:lnTo>
                  <a:lnTo>
                    <a:pt x="836675" y="1149096"/>
                  </a:lnTo>
                  <a:lnTo>
                    <a:pt x="779398" y="1147770"/>
                  </a:lnTo>
                  <a:lnTo>
                    <a:pt x="723156" y="1143852"/>
                  </a:lnTo>
                  <a:lnTo>
                    <a:pt x="668073" y="1137425"/>
                  </a:lnTo>
                  <a:lnTo>
                    <a:pt x="614274" y="1128576"/>
                  </a:lnTo>
                  <a:lnTo>
                    <a:pt x="561884" y="1117390"/>
                  </a:lnTo>
                  <a:lnTo>
                    <a:pt x="511028" y="1103953"/>
                  </a:lnTo>
                  <a:lnTo>
                    <a:pt x="461830" y="1088350"/>
                  </a:lnTo>
                  <a:lnTo>
                    <a:pt x="414415" y="1070666"/>
                  </a:lnTo>
                  <a:lnTo>
                    <a:pt x="368907" y="1050987"/>
                  </a:lnTo>
                  <a:lnTo>
                    <a:pt x="325432" y="1029399"/>
                  </a:lnTo>
                  <a:lnTo>
                    <a:pt x="284114" y="1005987"/>
                  </a:lnTo>
                  <a:lnTo>
                    <a:pt x="245078" y="980836"/>
                  </a:lnTo>
                  <a:lnTo>
                    <a:pt x="208448" y="954033"/>
                  </a:lnTo>
                  <a:lnTo>
                    <a:pt x="174349" y="925662"/>
                  </a:lnTo>
                  <a:lnTo>
                    <a:pt x="142906" y="895809"/>
                  </a:lnTo>
                  <a:lnTo>
                    <a:pt x="114243" y="864559"/>
                  </a:lnTo>
                  <a:lnTo>
                    <a:pt x="88485" y="831998"/>
                  </a:lnTo>
                  <a:lnTo>
                    <a:pt x="65758" y="798212"/>
                  </a:lnTo>
                  <a:lnTo>
                    <a:pt x="46184" y="763286"/>
                  </a:lnTo>
                  <a:lnTo>
                    <a:pt x="29890" y="727306"/>
                  </a:lnTo>
                  <a:lnTo>
                    <a:pt x="17000" y="690356"/>
                  </a:lnTo>
                  <a:lnTo>
                    <a:pt x="7638" y="652523"/>
                  </a:lnTo>
                  <a:lnTo>
                    <a:pt x="1930" y="613891"/>
                  </a:lnTo>
                  <a:lnTo>
                    <a:pt x="0" y="574548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06240" y="0"/>
              <a:ext cx="2366771" cy="31546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538983" y="3144011"/>
              <a:ext cx="605155" cy="536575"/>
            </a:xfrm>
            <a:custGeom>
              <a:avLst/>
              <a:gdLst/>
              <a:ahLst/>
              <a:cxnLst/>
              <a:rect l="l" t="t" r="r" b="b"/>
              <a:pathLst>
                <a:path w="605155" h="536575">
                  <a:moveTo>
                    <a:pt x="0" y="268224"/>
                  </a:moveTo>
                  <a:lnTo>
                    <a:pt x="3957" y="224729"/>
                  </a:lnTo>
                  <a:lnTo>
                    <a:pt x="15416" y="183465"/>
                  </a:lnTo>
                  <a:lnTo>
                    <a:pt x="33755" y="144983"/>
                  </a:lnTo>
                  <a:lnTo>
                    <a:pt x="58350" y="109837"/>
                  </a:lnTo>
                  <a:lnTo>
                    <a:pt x="88582" y="78581"/>
                  </a:lnTo>
                  <a:lnTo>
                    <a:pt x="123828" y="51767"/>
                  </a:lnTo>
                  <a:lnTo>
                    <a:pt x="163465" y="29948"/>
                  </a:lnTo>
                  <a:lnTo>
                    <a:pt x="206873" y="13679"/>
                  </a:lnTo>
                  <a:lnTo>
                    <a:pt x="253430" y="3512"/>
                  </a:lnTo>
                  <a:lnTo>
                    <a:pt x="302514" y="0"/>
                  </a:lnTo>
                  <a:lnTo>
                    <a:pt x="351597" y="3512"/>
                  </a:lnTo>
                  <a:lnTo>
                    <a:pt x="398154" y="13679"/>
                  </a:lnTo>
                  <a:lnTo>
                    <a:pt x="441562" y="29948"/>
                  </a:lnTo>
                  <a:lnTo>
                    <a:pt x="481199" y="51767"/>
                  </a:lnTo>
                  <a:lnTo>
                    <a:pt x="516445" y="78581"/>
                  </a:lnTo>
                  <a:lnTo>
                    <a:pt x="546677" y="109837"/>
                  </a:lnTo>
                  <a:lnTo>
                    <a:pt x="571272" y="144983"/>
                  </a:lnTo>
                  <a:lnTo>
                    <a:pt x="589611" y="183465"/>
                  </a:lnTo>
                  <a:lnTo>
                    <a:pt x="601070" y="224729"/>
                  </a:lnTo>
                  <a:lnTo>
                    <a:pt x="605028" y="268224"/>
                  </a:lnTo>
                  <a:lnTo>
                    <a:pt x="601070" y="311718"/>
                  </a:lnTo>
                  <a:lnTo>
                    <a:pt x="589611" y="352982"/>
                  </a:lnTo>
                  <a:lnTo>
                    <a:pt x="571272" y="391464"/>
                  </a:lnTo>
                  <a:lnTo>
                    <a:pt x="546677" y="426610"/>
                  </a:lnTo>
                  <a:lnTo>
                    <a:pt x="516445" y="457866"/>
                  </a:lnTo>
                  <a:lnTo>
                    <a:pt x="481199" y="484680"/>
                  </a:lnTo>
                  <a:lnTo>
                    <a:pt x="441562" y="506499"/>
                  </a:lnTo>
                  <a:lnTo>
                    <a:pt x="398154" y="522768"/>
                  </a:lnTo>
                  <a:lnTo>
                    <a:pt x="351597" y="532935"/>
                  </a:lnTo>
                  <a:lnTo>
                    <a:pt x="302514" y="536448"/>
                  </a:lnTo>
                  <a:lnTo>
                    <a:pt x="253430" y="532935"/>
                  </a:lnTo>
                  <a:lnTo>
                    <a:pt x="206873" y="522768"/>
                  </a:lnTo>
                  <a:lnTo>
                    <a:pt x="163465" y="506499"/>
                  </a:lnTo>
                  <a:lnTo>
                    <a:pt x="123828" y="484680"/>
                  </a:lnTo>
                  <a:lnTo>
                    <a:pt x="88582" y="457866"/>
                  </a:lnTo>
                  <a:lnTo>
                    <a:pt x="58350" y="426610"/>
                  </a:lnTo>
                  <a:lnTo>
                    <a:pt x="33755" y="391464"/>
                  </a:lnTo>
                  <a:lnTo>
                    <a:pt x="15416" y="352982"/>
                  </a:lnTo>
                  <a:lnTo>
                    <a:pt x="3957" y="311718"/>
                  </a:lnTo>
                  <a:lnTo>
                    <a:pt x="0" y="268224"/>
                  </a:lnTo>
                  <a:close/>
                </a:path>
              </a:pathLst>
            </a:custGeom>
            <a:ln w="12192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3578" y="228980"/>
            <a:ext cx="3866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latin typeface="Calibri"/>
                <a:cs typeface="Calibri"/>
              </a:rPr>
              <a:t>Blackdeer</a:t>
            </a:r>
            <a:r>
              <a:rPr b="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Channel</a:t>
            </a:r>
            <a:r>
              <a:rPr b="0" spc="20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(Brice</a:t>
            </a:r>
            <a:r>
              <a:rPr b="0" spc="15" dirty="0">
                <a:latin typeface="Calibri"/>
                <a:cs typeface="Calibri"/>
              </a:rPr>
              <a:t> </a:t>
            </a:r>
            <a:r>
              <a:rPr b="0" spc="-10" dirty="0">
                <a:latin typeface="Calibri"/>
                <a:cs typeface="Calibri"/>
              </a:rPr>
              <a:t>Prairie</a:t>
            </a:r>
            <a:r>
              <a:rPr b="0" spc="15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Channel)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319155" y="4333188"/>
            <a:ext cx="1115695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50" spc="30" dirty="0">
                <a:latin typeface="Arial"/>
                <a:cs typeface="Arial"/>
              </a:rPr>
              <a:t>WQ</a:t>
            </a:r>
            <a:r>
              <a:rPr sz="850" spc="-15" dirty="0">
                <a:latin typeface="Arial"/>
                <a:cs typeface="Arial"/>
              </a:rPr>
              <a:t> </a:t>
            </a:r>
            <a:r>
              <a:rPr sz="850" spc="15" dirty="0">
                <a:latin typeface="Arial"/>
                <a:cs typeface="Arial"/>
              </a:rPr>
              <a:t>at</a:t>
            </a:r>
            <a:r>
              <a:rPr sz="850" spc="-10" dirty="0">
                <a:latin typeface="Arial"/>
                <a:cs typeface="Arial"/>
              </a:rPr>
              <a:t> </a:t>
            </a:r>
            <a:r>
              <a:rPr sz="850" spc="20" dirty="0">
                <a:latin typeface="Arial"/>
                <a:cs typeface="Arial"/>
              </a:rPr>
              <a:t>LO101</a:t>
            </a:r>
            <a:r>
              <a:rPr sz="850" spc="-15" dirty="0">
                <a:latin typeface="Arial"/>
                <a:cs typeface="Arial"/>
              </a:rPr>
              <a:t> </a:t>
            </a:r>
            <a:r>
              <a:rPr sz="850" spc="15" dirty="0">
                <a:latin typeface="Arial"/>
                <a:cs typeface="Arial"/>
              </a:rPr>
              <a:t>(Notch)</a:t>
            </a:r>
            <a:endParaRPr sz="8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605373" y="6522425"/>
            <a:ext cx="2542540" cy="26034"/>
          </a:xfrm>
          <a:custGeom>
            <a:avLst/>
            <a:gdLst/>
            <a:ahLst/>
            <a:cxnLst/>
            <a:rect l="l" t="t" r="r" b="b"/>
            <a:pathLst>
              <a:path w="2542540" h="26034">
                <a:moveTo>
                  <a:pt x="0" y="0"/>
                </a:moveTo>
                <a:lnTo>
                  <a:pt x="2542172" y="0"/>
                </a:lnTo>
              </a:path>
              <a:path w="2542540" h="26034">
                <a:moveTo>
                  <a:pt x="444935" y="25468"/>
                </a:moveTo>
                <a:lnTo>
                  <a:pt x="444935" y="0"/>
                </a:lnTo>
              </a:path>
              <a:path w="2542540" h="26034">
                <a:moveTo>
                  <a:pt x="1101263" y="25468"/>
                </a:moveTo>
                <a:lnTo>
                  <a:pt x="1101263" y="0"/>
                </a:lnTo>
              </a:path>
              <a:path w="2542540" h="26034">
                <a:moveTo>
                  <a:pt x="1758228" y="25468"/>
                </a:moveTo>
                <a:lnTo>
                  <a:pt x="1758228" y="0"/>
                </a:lnTo>
              </a:path>
              <a:path w="2542540" h="26034">
                <a:moveTo>
                  <a:pt x="2351598" y="25468"/>
                </a:moveTo>
                <a:lnTo>
                  <a:pt x="2351598" y="0"/>
                </a:lnTo>
              </a:path>
              <a:path w="2542540" h="26034">
                <a:moveTo>
                  <a:pt x="127063" y="15284"/>
                </a:moveTo>
                <a:lnTo>
                  <a:pt x="127063" y="0"/>
                </a:lnTo>
              </a:path>
              <a:path w="2542540" h="26034">
                <a:moveTo>
                  <a:pt x="274967" y="15284"/>
                </a:moveTo>
                <a:lnTo>
                  <a:pt x="274967" y="0"/>
                </a:lnTo>
              </a:path>
              <a:path w="2542540" h="26034">
                <a:moveTo>
                  <a:pt x="423571" y="15284"/>
                </a:moveTo>
                <a:lnTo>
                  <a:pt x="423571" y="0"/>
                </a:lnTo>
              </a:path>
              <a:path w="2542540" h="26034">
                <a:moveTo>
                  <a:pt x="571984" y="15284"/>
                </a:moveTo>
                <a:lnTo>
                  <a:pt x="571984" y="0"/>
                </a:lnTo>
              </a:path>
              <a:path w="2542540" h="26034">
                <a:moveTo>
                  <a:pt x="719902" y="15284"/>
                </a:moveTo>
                <a:lnTo>
                  <a:pt x="719902" y="0"/>
                </a:lnTo>
              </a:path>
              <a:path w="2542540" h="26034">
                <a:moveTo>
                  <a:pt x="868457" y="15284"/>
                </a:moveTo>
                <a:lnTo>
                  <a:pt x="868457" y="0"/>
                </a:lnTo>
              </a:path>
              <a:path w="2542540" h="26034">
                <a:moveTo>
                  <a:pt x="1016870" y="15284"/>
                </a:moveTo>
                <a:lnTo>
                  <a:pt x="1016870" y="0"/>
                </a:lnTo>
              </a:path>
              <a:path w="2542540" h="26034">
                <a:moveTo>
                  <a:pt x="1164788" y="15284"/>
                </a:moveTo>
                <a:lnTo>
                  <a:pt x="1164788" y="0"/>
                </a:lnTo>
              </a:path>
              <a:path w="2542540" h="26034">
                <a:moveTo>
                  <a:pt x="1313342" y="15284"/>
                </a:moveTo>
                <a:lnTo>
                  <a:pt x="1313342" y="0"/>
                </a:lnTo>
              </a:path>
              <a:path w="2542540" h="26034">
                <a:moveTo>
                  <a:pt x="1461756" y="15284"/>
                </a:moveTo>
                <a:lnTo>
                  <a:pt x="1461756" y="0"/>
                </a:lnTo>
              </a:path>
              <a:path w="2542540" h="26034">
                <a:moveTo>
                  <a:pt x="1609673" y="15284"/>
                </a:moveTo>
                <a:lnTo>
                  <a:pt x="1609673" y="0"/>
                </a:lnTo>
              </a:path>
              <a:path w="2542540" h="26034">
                <a:moveTo>
                  <a:pt x="1906641" y="15284"/>
                </a:moveTo>
                <a:lnTo>
                  <a:pt x="1906641" y="0"/>
                </a:lnTo>
              </a:path>
              <a:path w="2542540" h="26034">
                <a:moveTo>
                  <a:pt x="2054559" y="15284"/>
                </a:moveTo>
                <a:lnTo>
                  <a:pt x="2054559" y="0"/>
                </a:lnTo>
              </a:path>
              <a:path w="2542540" h="26034">
                <a:moveTo>
                  <a:pt x="2203184" y="15284"/>
                </a:moveTo>
                <a:lnTo>
                  <a:pt x="2203184" y="0"/>
                </a:lnTo>
              </a:path>
              <a:path w="2542540" h="26034">
                <a:moveTo>
                  <a:pt x="2499515" y="15284"/>
                </a:moveTo>
                <a:lnTo>
                  <a:pt x="2499515" y="0"/>
                </a:lnTo>
              </a:path>
            </a:pathLst>
          </a:custGeom>
          <a:ln w="50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818341" y="6579943"/>
            <a:ext cx="401955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50" spc="20" dirty="0">
                <a:latin typeface="Arial"/>
                <a:cs typeface="Arial"/>
              </a:rPr>
              <a:t>1</a:t>
            </a:r>
            <a:r>
              <a:rPr sz="850" spc="15" dirty="0">
                <a:latin typeface="Arial"/>
                <a:cs typeface="Arial"/>
              </a:rPr>
              <a:t>2/1/20</a:t>
            </a:r>
            <a:endParaRPr sz="85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05838" y="6579943"/>
            <a:ext cx="339090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50" spc="15" dirty="0">
                <a:latin typeface="Arial"/>
                <a:cs typeface="Arial"/>
              </a:rPr>
              <a:t>1/1/2</a:t>
            </a:r>
            <a:r>
              <a:rPr sz="850" spc="20" dirty="0">
                <a:latin typeface="Arial"/>
                <a:cs typeface="Arial"/>
              </a:rPr>
              <a:t>1</a:t>
            </a:r>
            <a:endParaRPr sz="8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162732" y="6579943"/>
            <a:ext cx="339090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50" spc="15" dirty="0">
                <a:latin typeface="Arial"/>
                <a:cs typeface="Arial"/>
              </a:rPr>
              <a:t>2/1/2</a:t>
            </a:r>
            <a:r>
              <a:rPr sz="850" spc="20" dirty="0">
                <a:latin typeface="Arial"/>
                <a:cs typeface="Arial"/>
              </a:rPr>
              <a:t>1</a:t>
            </a:r>
            <a:endParaRPr sz="8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756172" y="6579943"/>
            <a:ext cx="339090" cy="1612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850" spc="15" dirty="0">
                <a:latin typeface="Arial"/>
                <a:cs typeface="Arial"/>
              </a:rPr>
              <a:t>3/1/2</a:t>
            </a:r>
            <a:r>
              <a:rPr sz="850" spc="20" dirty="0">
                <a:latin typeface="Arial"/>
                <a:cs typeface="Arial"/>
              </a:rPr>
              <a:t>1</a:t>
            </a:r>
            <a:endParaRPr sz="85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79956" y="4738854"/>
            <a:ext cx="2567940" cy="1783714"/>
          </a:xfrm>
          <a:custGeom>
            <a:avLst/>
            <a:gdLst/>
            <a:ahLst/>
            <a:cxnLst/>
            <a:rect l="l" t="t" r="r" b="b"/>
            <a:pathLst>
              <a:path w="2567940" h="1783715">
                <a:moveTo>
                  <a:pt x="25416" y="0"/>
                </a:moveTo>
                <a:lnTo>
                  <a:pt x="2567589" y="0"/>
                </a:lnTo>
              </a:path>
              <a:path w="2567940" h="1783715">
                <a:moveTo>
                  <a:pt x="25416" y="1783570"/>
                </a:moveTo>
                <a:lnTo>
                  <a:pt x="25416" y="0"/>
                </a:lnTo>
              </a:path>
              <a:path w="2567940" h="1783715">
                <a:moveTo>
                  <a:pt x="0" y="1783570"/>
                </a:moveTo>
                <a:lnTo>
                  <a:pt x="25416" y="1783570"/>
                </a:lnTo>
              </a:path>
              <a:path w="2567940" h="1783715">
                <a:moveTo>
                  <a:pt x="0" y="1458941"/>
                </a:moveTo>
                <a:lnTo>
                  <a:pt x="25416" y="1458941"/>
                </a:lnTo>
              </a:path>
              <a:path w="2567940" h="1783715">
                <a:moveTo>
                  <a:pt x="0" y="1134955"/>
                </a:moveTo>
                <a:lnTo>
                  <a:pt x="25416" y="1134955"/>
                </a:lnTo>
              </a:path>
              <a:path w="2567940" h="1783715">
                <a:moveTo>
                  <a:pt x="0" y="810389"/>
                </a:moveTo>
                <a:lnTo>
                  <a:pt x="25416" y="810389"/>
                </a:lnTo>
              </a:path>
              <a:path w="2567940" h="1783715">
                <a:moveTo>
                  <a:pt x="0" y="486247"/>
                </a:moveTo>
                <a:lnTo>
                  <a:pt x="25416" y="486247"/>
                </a:lnTo>
              </a:path>
              <a:path w="2567940" h="1783715">
                <a:moveTo>
                  <a:pt x="0" y="162106"/>
                </a:moveTo>
                <a:lnTo>
                  <a:pt x="25416" y="162106"/>
                </a:lnTo>
              </a:path>
            </a:pathLst>
          </a:custGeom>
          <a:ln w="508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266207" y="5087503"/>
            <a:ext cx="151765" cy="108839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850" spc="25" dirty="0">
                <a:latin typeface="Arial"/>
                <a:cs typeface="Arial"/>
              </a:rPr>
              <a:t>DO</a:t>
            </a:r>
            <a:r>
              <a:rPr sz="850" spc="-15" dirty="0">
                <a:latin typeface="Arial"/>
                <a:cs typeface="Arial"/>
              </a:rPr>
              <a:t> </a:t>
            </a:r>
            <a:r>
              <a:rPr sz="850" spc="15" dirty="0">
                <a:latin typeface="Arial"/>
                <a:cs typeface="Arial"/>
              </a:rPr>
              <a:t>(mg/L);</a:t>
            </a:r>
            <a:r>
              <a:rPr sz="850" spc="-10" dirty="0">
                <a:latin typeface="Arial"/>
                <a:cs typeface="Arial"/>
              </a:rPr>
              <a:t> </a:t>
            </a:r>
            <a:r>
              <a:rPr sz="850" spc="20" dirty="0">
                <a:latin typeface="Arial"/>
                <a:cs typeface="Arial"/>
              </a:rPr>
              <a:t>Temp</a:t>
            </a:r>
            <a:r>
              <a:rPr sz="850" spc="-15" dirty="0">
                <a:latin typeface="Arial"/>
                <a:cs typeface="Arial"/>
              </a:rPr>
              <a:t> </a:t>
            </a:r>
            <a:r>
              <a:rPr sz="850" spc="15" dirty="0">
                <a:latin typeface="Arial"/>
                <a:cs typeface="Arial"/>
              </a:rPr>
              <a:t>(C)</a:t>
            </a:r>
            <a:endParaRPr sz="8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492880" y="6462521"/>
            <a:ext cx="64769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dirty="0">
                <a:latin typeface="Arial"/>
                <a:cs typeface="Arial"/>
              </a:rPr>
              <a:t>0</a:t>
            </a:r>
            <a:endParaRPr sz="55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492880" y="6138061"/>
            <a:ext cx="64769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dirty="0">
                <a:latin typeface="Arial"/>
                <a:cs typeface="Arial"/>
              </a:rPr>
              <a:t>2</a:t>
            </a:r>
            <a:endParaRPr sz="5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92880" y="5813955"/>
            <a:ext cx="64769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dirty="0">
                <a:latin typeface="Arial"/>
                <a:cs typeface="Arial"/>
              </a:rPr>
              <a:t>4</a:t>
            </a:r>
            <a:endParaRPr sz="5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492880" y="5489318"/>
            <a:ext cx="64769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dirty="0">
                <a:latin typeface="Arial"/>
                <a:cs typeface="Arial"/>
              </a:rPr>
              <a:t>6</a:t>
            </a:r>
            <a:endParaRPr sz="5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492880" y="5165177"/>
            <a:ext cx="64769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dirty="0">
                <a:latin typeface="Arial"/>
                <a:cs typeface="Arial"/>
              </a:rPr>
              <a:t>8</a:t>
            </a:r>
            <a:endParaRPr sz="55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453746" y="4841035"/>
            <a:ext cx="104139" cy="1104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50" spc="-5" dirty="0">
                <a:latin typeface="Arial"/>
                <a:cs typeface="Arial"/>
              </a:rPr>
              <a:t>10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750737" y="4736314"/>
            <a:ext cx="2399665" cy="1788795"/>
            <a:chOff x="4750737" y="4736314"/>
            <a:chExt cx="2399665" cy="1788795"/>
          </a:xfrm>
        </p:grpSpPr>
        <p:sp>
          <p:nvSpPr>
            <p:cNvPr id="24" name="object 24"/>
            <p:cNvSpPr/>
            <p:nvPr/>
          </p:nvSpPr>
          <p:spPr>
            <a:xfrm>
              <a:off x="4753277" y="4738854"/>
              <a:ext cx="2394585" cy="1783714"/>
            </a:xfrm>
            <a:custGeom>
              <a:avLst/>
              <a:gdLst/>
              <a:ahLst/>
              <a:cxnLst/>
              <a:rect l="l" t="t" r="r" b="b"/>
              <a:pathLst>
                <a:path w="2394584" h="1783715">
                  <a:moveTo>
                    <a:pt x="2394268" y="1783570"/>
                  </a:moveTo>
                  <a:lnTo>
                    <a:pt x="2394268" y="0"/>
                  </a:lnTo>
                </a:path>
                <a:path w="2394584" h="1783715">
                  <a:moveTo>
                    <a:pt x="0" y="119811"/>
                  </a:moveTo>
                  <a:lnTo>
                    <a:pt x="1398245" y="774672"/>
                  </a:lnTo>
                  <a:lnTo>
                    <a:pt x="1970180" y="1303568"/>
                  </a:lnTo>
                  <a:lnTo>
                    <a:pt x="2203694" y="1548248"/>
                  </a:lnTo>
                </a:path>
              </a:pathLst>
            </a:custGeom>
            <a:ln w="508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845190" y="631605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509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753277" y="6306460"/>
              <a:ext cx="92075" cy="9525"/>
            </a:xfrm>
            <a:custGeom>
              <a:avLst/>
              <a:gdLst/>
              <a:ahLst/>
              <a:cxnLst/>
              <a:rect l="l" t="t" r="r" b="b"/>
              <a:pathLst>
                <a:path w="92075" h="9525">
                  <a:moveTo>
                    <a:pt x="0" y="0"/>
                  </a:moveTo>
                  <a:lnTo>
                    <a:pt x="91488" y="9166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972282" y="632878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880341" y="6319191"/>
              <a:ext cx="92075" cy="9525"/>
            </a:xfrm>
            <a:custGeom>
              <a:avLst/>
              <a:gdLst/>
              <a:ahLst/>
              <a:cxnLst/>
              <a:rect l="l" t="t" r="r" b="b"/>
              <a:pathLst>
                <a:path w="92075" h="9525">
                  <a:moveTo>
                    <a:pt x="0" y="0"/>
                  </a:moveTo>
                  <a:lnTo>
                    <a:pt x="91516" y="9166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099473" y="6341519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007581" y="6331929"/>
              <a:ext cx="92075" cy="9525"/>
            </a:xfrm>
            <a:custGeom>
              <a:avLst/>
              <a:gdLst/>
              <a:ahLst/>
              <a:cxnLst/>
              <a:rect l="l" t="t" r="r" b="b"/>
              <a:pathLst>
                <a:path w="92075" h="9525">
                  <a:moveTo>
                    <a:pt x="0" y="0"/>
                  </a:moveTo>
                  <a:lnTo>
                    <a:pt x="91467" y="9166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226522" y="635425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56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134631" y="6344660"/>
              <a:ext cx="92075" cy="9525"/>
            </a:xfrm>
            <a:custGeom>
              <a:avLst/>
              <a:gdLst/>
              <a:ahLst/>
              <a:cxnLst/>
              <a:rect l="l" t="t" r="r" b="b"/>
              <a:pathLst>
                <a:path w="92075" h="9525">
                  <a:moveTo>
                    <a:pt x="0" y="0"/>
                  </a:moveTo>
                  <a:lnTo>
                    <a:pt x="91537" y="9166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353643" y="636698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261680" y="6357390"/>
              <a:ext cx="92075" cy="9525"/>
            </a:xfrm>
            <a:custGeom>
              <a:avLst/>
              <a:gdLst/>
              <a:ahLst/>
              <a:cxnLst/>
              <a:rect l="l" t="t" r="r" b="b"/>
              <a:pathLst>
                <a:path w="92075" h="9525">
                  <a:moveTo>
                    <a:pt x="0" y="0"/>
                  </a:moveTo>
                  <a:lnTo>
                    <a:pt x="91537" y="9173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480834" y="638022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56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388801" y="6370128"/>
              <a:ext cx="92075" cy="10160"/>
            </a:xfrm>
            <a:custGeom>
              <a:avLst/>
              <a:gdLst/>
              <a:ahLst/>
              <a:cxnLst/>
              <a:rect l="l" t="t" r="r" b="b"/>
              <a:pathLst>
                <a:path w="92075" h="10160">
                  <a:moveTo>
                    <a:pt x="0" y="0"/>
                  </a:moveTo>
                  <a:lnTo>
                    <a:pt x="91608" y="9675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607954" y="639296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515992" y="6383368"/>
              <a:ext cx="92075" cy="9525"/>
            </a:xfrm>
            <a:custGeom>
              <a:avLst/>
              <a:gdLst/>
              <a:ahLst/>
              <a:cxnLst/>
              <a:rect l="l" t="t" r="r" b="b"/>
              <a:pathLst>
                <a:path w="92075" h="9525">
                  <a:moveTo>
                    <a:pt x="0" y="0"/>
                  </a:moveTo>
                  <a:lnTo>
                    <a:pt x="91537" y="9173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735004" y="6405697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643112" y="6396106"/>
              <a:ext cx="92075" cy="9525"/>
            </a:xfrm>
            <a:custGeom>
              <a:avLst/>
              <a:gdLst/>
              <a:ahLst/>
              <a:cxnLst/>
              <a:rect l="l" t="t" r="r" b="b"/>
              <a:pathLst>
                <a:path w="92075" h="9525">
                  <a:moveTo>
                    <a:pt x="0" y="0"/>
                  </a:moveTo>
                  <a:lnTo>
                    <a:pt x="91467" y="9166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862053" y="641843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770162" y="6408837"/>
              <a:ext cx="92075" cy="9525"/>
            </a:xfrm>
            <a:custGeom>
              <a:avLst/>
              <a:gdLst/>
              <a:ahLst/>
              <a:cxnLst/>
              <a:rect l="l" t="t" r="r" b="b"/>
              <a:pathLst>
                <a:path w="92075" h="9525">
                  <a:moveTo>
                    <a:pt x="0" y="0"/>
                  </a:moveTo>
                  <a:lnTo>
                    <a:pt x="91467" y="9173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989315" y="643116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897353" y="6421575"/>
              <a:ext cx="92075" cy="9525"/>
            </a:xfrm>
            <a:custGeom>
              <a:avLst/>
              <a:gdLst/>
              <a:ahLst/>
              <a:cxnLst/>
              <a:rect l="l" t="t" r="r" b="b"/>
              <a:pathLst>
                <a:path w="92075" h="9525">
                  <a:moveTo>
                    <a:pt x="0" y="0"/>
                  </a:moveTo>
                  <a:lnTo>
                    <a:pt x="91537" y="9166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116365" y="644389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024473" y="6434306"/>
              <a:ext cx="92075" cy="9525"/>
            </a:xfrm>
            <a:custGeom>
              <a:avLst/>
              <a:gdLst/>
              <a:ahLst/>
              <a:cxnLst/>
              <a:rect l="l" t="t" r="r" b="b"/>
              <a:pathLst>
                <a:path w="92075" h="9525">
                  <a:moveTo>
                    <a:pt x="0" y="0"/>
                  </a:moveTo>
                  <a:lnTo>
                    <a:pt x="91467" y="9166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243414" y="6450524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151522" y="6447044"/>
              <a:ext cx="92075" cy="3175"/>
            </a:xfrm>
            <a:custGeom>
              <a:avLst/>
              <a:gdLst/>
              <a:ahLst/>
              <a:cxnLst/>
              <a:rect l="l" t="t" r="r" b="b"/>
              <a:pathLst>
                <a:path w="92075" h="3175">
                  <a:moveTo>
                    <a:pt x="0" y="0"/>
                  </a:moveTo>
                  <a:lnTo>
                    <a:pt x="91467" y="3055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370676" y="6454598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278572" y="6451118"/>
              <a:ext cx="92075" cy="3175"/>
            </a:xfrm>
            <a:custGeom>
              <a:avLst/>
              <a:gdLst/>
              <a:ahLst/>
              <a:cxnLst/>
              <a:rect l="l" t="t" r="r" b="b"/>
              <a:pathLst>
                <a:path w="92075" h="3175">
                  <a:moveTo>
                    <a:pt x="0" y="0"/>
                  </a:moveTo>
                  <a:lnTo>
                    <a:pt x="91679" y="3055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497725" y="6458671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405834" y="6455192"/>
              <a:ext cx="92075" cy="3175"/>
            </a:xfrm>
            <a:custGeom>
              <a:avLst/>
              <a:gdLst/>
              <a:ahLst/>
              <a:cxnLst/>
              <a:rect l="l" t="t" r="r" b="b"/>
              <a:pathLst>
                <a:path w="92075" h="3175">
                  <a:moveTo>
                    <a:pt x="0" y="0"/>
                  </a:moveTo>
                  <a:lnTo>
                    <a:pt x="91467" y="3055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624775" y="646223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56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532883" y="6459266"/>
              <a:ext cx="191135" cy="5715"/>
            </a:xfrm>
            <a:custGeom>
              <a:avLst/>
              <a:gdLst/>
              <a:ahLst/>
              <a:cxnLst/>
              <a:rect l="l" t="t" r="r" b="b"/>
              <a:pathLst>
                <a:path w="191134" h="5714">
                  <a:moveTo>
                    <a:pt x="0" y="0"/>
                  </a:moveTo>
                  <a:lnTo>
                    <a:pt x="91467" y="2546"/>
                  </a:lnTo>
                </a:path>
                <a:path w="191134" h="5714">
                  <a:moveTo>
                    <a:pt x="127049" y="4073"/>
                  </a:moveTo>
                  <a:lnTo>
                    <a:pt x="190574" y="5601"/>
                  </a:lnTo>
                </a:path>
              </a:pathLst>
            </a:custGeom>
            <a:ln w="508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752037" y="6466310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723458" y="6464867"/>
              <a:ext cx="28575" cy="1270"/>
            </a:xfrm>
            <a:custGeom>
              <a:avLst/>
              <a:gdLst/>
              <a:ahLst/>
              <a:cxnLst/>
              <a:rect l="l" t="t" r="r" b="b"/>
              <a:pathLst>
                <a:path w="28575" h="1270">
                  <a:moveTo>
                    <a:pt x="0" y="0"/>
                  </a:moveTo>
                  <a:lnTo>
                    <a:pt x="28154" y="1018"/>
                  </a:lnTo>
                </a:path>
              </a:pathLst>
            </a:custGeom>
            <a:ln w="5081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879086" y="6469875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4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787195" y="6466904"/>
              <a:ext cx="170180" cy="5080"/>
            </a:xfrm>
            <a:custGeom>
              <a:avLst/>
              <a:gdLst/>
              <a:ahLst/>
              <a:cxnLst/>
              <a:rect l="l" t="t" r="r" b="b"/>
              <a:pathLst>
                <a:path w="170179" h="5079">
                  <a:moveTo>
                    <a:pt x="0" y="0"/>
                  </a:moveTo>
                  <a:lnTo>
                    <a:pt x="91467" y="2546"/>
                  </a:lnTo>
                </a:path>
                <a:path w="170179" h="5079">
                  <a:moveTo>
                    <a:pt x="127049" y="3564"/>
                  </a:moveTo>
                  <a:lnTo>
                    <a:pt x="169776" y="4583"/>
                  </a:lnTo>
                </a:path>
              </a:pathLst>
            </a:custGeom>
            <a:ln w="508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353486" y="5056807"/>
              <a:ext cx="482600" cy="268605"/>
            </a:xfrm>
            <a:custGeom>
              <a:avLst/>
              <a:gdLst/>
              <a:ahLst/>
              <a:cxnLst/>
              <a:rect l="l" t="t" r="r" b="b"/>
              <a:pathLst>
                <a:path w="482600" h="268604">
                  <a:moveTo>
                    <a:pt x="482512" y="0"/>
                  </a:moveTo>
                  <a:lnTo>
                    <a:pt x="0" y="0"/>
                  </a:lnTo>
                  <a:lnTo>
                    <a:pt x="0" y="268090"/>
                  </a:lnTo>
                  <a:lnTo>
                    <a:pt x="482512" y="268090"/>
                  </a:lnTo>
                  <a:lnTo>
                    <a:pt x="4825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404277" y="5146665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0" y="0"/>
                  </a:moveTo>
                  <a:lnTo>
                    <a:pt x="158599" y="0"/>
                  </a:lnTo>
                </a:path>
              </a:pathLst>
            </a:custGeom>
            <a:ln w="508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6353486" y="5056807"/>
            <a:ext cx="482600" cy="268605"/>
          </a:xfrm>
          <a:prstGeom prst="rect">
            <a:avLst/>
          </a:prstGeom>
          <a:ln w="5081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248920">
              <a:lnSpc>
                <a:spcPct val="100000"/>
              </a:lnSpc>
              <a:spcBef>
                <a:spcPts val="345"/>
              </a:spcBef>
            </a:pPr>
            <a:r>
              <a:rPr sz="550" spc="-5" dirty="0">
                <a:latin typeface="Arial"/>
                <a:cs typeface="Arial"/>
              </a:rPr>
              <a:t>DO</a:t>
            </a:r>
            <a:endParaRPr sz="550">
              <a:latin typeface="Arial"/>
              <a:cs typeface="Arial"/>
            </a:endParaRPr>
          </a:p>
          <a:p>
            <a:pPr marL="248920">
              <a:lnSpc>
                <a:spcPct val="100000"/>
              </a:lnSpc>
              <a:spcBef>
                <a:spcPts val="35"/>
              </a:spcBef>
            </a:pPr>
            <a:r>
              <a:rPr sz="550" spc="5" dirty="0">
                <a:latin typeface="Arial"/>
                <a:cs typeface="Arial"/>
              </a:rPr>
              <a:t>Temp</a:t>
            </a:r>
            <a:endParaRPr sz="550">
              <a:latin typeface="Arial"/>
              <a:cs typeface="Arial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6404277" y="5232250"/>
            <a:ext cx="158750" cy="5080"/>
            <a:chOff x="6404277" y="5232250"/>
            <a:chExt cx="158750" cy="5080"/>
          </a:xfrm>
        </p:grpSpPr>
        <p:sp>
          <p:nvSpPr>
            <p:cNvPr id="63" name="object 63"/>
            <p:cNvSpPr/>
            <p:nvPr/>
          </p:nvSpPr>
          <p:spPr>
            <a:xfrm>
              <a:off x="6496240" y="5235216"/>
              <a:ext cx="635" cy="0"/>
            </a:xfrm>
            <a:custGeom>
              <a:avLst/>
              <a:gdLst/>
              <a:ahLst/>
              <a:cxnLst/>
              <a:rect l="l" t="t" r="r" b="b"/>
              <a:pathLst>
                <a:path w="635">
                  <a:moveTo>
                    <a:pt x="0" y="0"/>
                  </a:moveTo>
                  <a:lnTo>
                    <a:pt x="495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404277" y="5234791"/>
              <a:ext cx="158750" cy="0"/>
            </a:xfrm>
            <a:custGeom>
              <a:avLst/>
              <a:gdLst/>
              <a:ahLst/>
              <a:cxnLst/>
              <a:rect l="l" t="t" r="r" b="b"/>
              <a:pathLst>
                <a:path w="158750">
                  <a:moveTo>
                    <a:pt x="0" y="0"/>
                  </a:moveTo>
                  <a:lnTo>
                    <a:pt x="91537" y="0"/>
                  </a:lnTo>
                </a:path>
                <a:path w="158750">
                  <a:moveTo>
                    <a:pt x="127049" y="0"/>
                  </a:moveTo>
                  <a:lnTo>
                    <a:pt x="158599" y="0"/>
                  </a:lnTo>
                </a:path>
              </a:pathLst>
            </a:custGeom>
            <a:ln w="508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2856738" y="2385060"/>
            <a:ext cx="9185910" cy="4433570"/>
            <a:chOff x="2856738" y="2385060"/>
            <a:chExt cx="9185910" cy="4433570"/>
          </a:xfrm>
        </p:grpSpPr>
        <p:sp>
          <p:nvSpPr>
            <p:cNvPr id="66" name="object 66"/>
            <p:cNvSpPr/>
            <p:nvPr/>
          </p:nvSpPr>
          <p:spPr>
            <a:xfrm>
              <a:off x="4812030" y="3333115"/>
              <a:ext cx="2463165" cy="379095"/>
            </a:xfrm>
            <a:custGeom>
              <a:avLst/>
              <a:gdLst/>
              <a:ahLst/>
              <a:cxnLst/>
              <a:rect l="l" t="t" r="r" b="b"/>
              <a:pathLst>
                <a:path w="2463165" h="379095">
                  <a:moveTo>
                    <a:pt x="80264" y="292608"/>
                  </a:moveTo>
                  <a:lnTo>
                    <a:pt x="0" y="347218"/>
                  </a:lnTo>
                  <a:lnTo>
                    <a:pt x="91948" y="378714"/>
                  </a:lnTo>
                  <a:lnTo>
                    <a:pt x="88311" y="351917"/>
                  </a:lnTo>
                  <a:lnTo>
                    <a:pt x="73660" y="351917"/>
                  </a:lnTo>
                  <a:lnTo>
                    <a:pt x="69850" y="323215"/>
                  </a:lnTo>
                  <a:lnTo>
                    <a:pt x="84154" y="321279"/>
                  </a:lnTo>
                  <a:lnTo>
                    <a:pt x="80264" y="292608"/>
                  </a:lnTo>
                  <a:close/>
                </a:path>
                <a:path w="2463165" h="379095">
                  <a:moveTo>
                    <a:pt x="84154" y="321279"/>
                  </a:moveTo>
                  <a:lnTo>
                    <a:pt x="69850" y="323215"/>
                  </a:lnTo>
                  <a:lnTo>
                    <a:pt x="73660" y="351917"/>
                  </a:lnTo>
                  <a:lnTo>
                    <a:pt x="88047" y="349970"/>
                  </a:lnTo>
                  <a:lnTo>
                    <a:pt x="84154" y="321279"/>
                  </a:lnTo>
                  <a:close/>
                </a:path>
                <a:path w="2463165" h="379095">
                  <a:moveTo>
                    <a:pt x="88047" y="349970"/>
                  </a:moveTo>
                  <a:lnTo>
                    <a:pt x="73660" y="351917"/>
                  </a:lnTo>
                  <a:lnTo>
                    <a:pt x="88311" y="351917"/>
                  </a:lnTo>
                  <a:lnTo>
                    <a:pt x="88047" y="349970"/>
                  </a:lnTo>
                  <a:close/>
                </a:path>
                <a:path w="2463165" h="379095">
                  <a:moveTo>
                    <a:pt x="2459228" y="0"/>
                  </a:moveTo>
                  <a:lnTo>
                    <a:pt x="84154" y="321279"/>
                  </a:lnTo>
                  <a:lnTo>
                    <a:pt x="88047" y="349970"/>
                  </a:lnTo>
                  <a:lnTo>
                    <a:pt x="2463165" y="28701"/>
                  </a:lnTo>
                  <a:lnTo>
                    <a:pt x="245922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856738" y="3841242"/>
              <a:ext cx="1363345" cy="2076450"/>
            </a:xfrm>
            <a:custGeom>
              <a:avLst/>
              <a:gdLst/>
              <a:ahLst/>
              <a:cxnLst/>
              <a:rect l="l" t="t" r="r" b="b"/>
              <a:pathLst>
                <a:path w="1363345" h="2076450">
                  <a:moveTo>
                    <a:pt x="59619" y="64845"/>
                  </a:moveTo>
                  <a:lnTo>
                    <a:pt x="35356" y="80709"/>
                  </a:lnTo>
                  <a:lnTo>
                    <a:pt x="1338707" y="2075865"/>
                  </a:lnTo>
                  <a:lnTo>
                    <a:pt x="1362837" y="2060028"/>
                  </a:lnTo>
                  <a:lnTo>
                    <a:pt x="59619" y="64845"/>
                  </a:lnTo>
                  <a:close/>
                </a:path>
                <a:path w="1363345" h="2076450">
                  <a:moveTo>
                    <a:pt x="0" y="0"/>
                  </a:moveTo>
                  <a:lnTo>
                    <a:pt x="11175" y="96519"/>
                  </a:lnTo>
                  <a:lnTo>
                    <a:pt x="35356" y="80709"/>
                  </a:lnTo>
                  <a:lnTo>
                    <a:pt x="27431" y="68579"/>
                  </a:lnTo>
                  <a:lnTo>
                    <a:pt x="51688" y="52704"/>
                  </a:lnTo>
                  <a:lnTo>
                    <a:pt x="78187" y="52704"/>
                  </a:lnTo>
                  <a:lnTo>
                    <a:pt x="83819" y="49021"/>
                  </a:lnTo>
                  <a:lnTo>
                    <a:pt x="0" y="0"/>
                  </a:lnTo>
                  <a:close/>
                </a:path>
                <a:path w="1363345" h="2076450">
                  <a:moveTo>
                    <a:pt x="51688" y="52704"/>
                  </a:moveTo>
                  <a:lnTo>
                    <a:pt x="27431" y="68579"/>
                  </a:lnTo>
                  <a:lnTo>
                    <a:pt x="35356" y="80709"/>
                  </a:lnTo>
                  <a:lnTo>
                    <a:pt x="59619" y="64845"/>
                  </a:lnTo>
                  <a:lnTo>
                    <a:pt x="51688" y="52704"/>
                  </a:lnTo>
                  <a:close/>
                </a:path>
                <a:path w="1363345" h="2076450">
                  <a:moveTo>
                    <a:pt x="78187" y="52704"/>
                  </a:moveTo>
                  <a:lnTo>
                    <a:pt x="51688" y="52704"/>
                  </a:lnTo>
                  <a:lnTo>
                    <a:pt x="59619" y="64845"/>
                  </a:lnTo>
                  <a:lnTo>
                    <a:pt x="78187" y="52704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272528" y="2391156"/>
              <a:ext cx="2399030" cy="2280285"/>
            </a:xfrm>
            <a:custGeom>
              <a:avLst/>
              <a:gdLst/>
              <a:ahLst/>
              <a:cxnLst/>
              <a:rect l="l" t="t" r="r" b="b"/>
              <a:pathLst>
                <a:path w="2399029" h="2280285">
                  <a:moveTo>
                    <a:pt x="0" y="1139952"/>
                  </a:moveTo>
                  <a:lnTo>
                    <a:pt x="1000" y="1092966"/>
                  </a:lnTo>
                  <a:lnTo>
                    <a:pt x="3975" y="1046463"/>
                  </a:lnTo>
                  <a:lnTo>
                    <a:pt x="8887" y="1000481"/>
                  </a:lnTo>
                  <a:lnTo>
                    <a:pt x="15697" y="955055"/>
                  </a:lnTo>
                  <a:lnTo>
                    <a:pt x="24366" y="910223"/>
                  </a:lnTo>
                  <a:lnTo>
                    <a:pt x="34855" y="866021"/>
                  </a:lnTo>
                  <a:lnTo>
                    <a:pt x="47127" y="822485"/>
                  </a:lnTo>
                  <a:lnTo>
                    <a:pt x="61142" y="779654"/>
                  </a:lnTo>
                  <a:lnTo>
                    <a:pt x="76863" y="737562"/>
                  </a:lnTo>
                  <a:lnTo>
                    <a:pt x="94249" y="696247"/>
                  </a:lnTo>
                  <a:lnTo>
                    <a:pt x="113264" y="655746"/>
                  </a:lnTo>
                  <a:lnTo>
                    <a:pt x="133868" y="616095"/>
                  </a:lnTo>
                  <a:lnTo>
                    <a:pt x="156022" y="577331"/>
                  </a:lnTo>
                  <a:lnTo>
                    <a:pt x="179689" y="539491"/>
                  </a:lnTo>
                  <a:lnTo>
                    <a:pt x="204829" y="502611"/>
                  </a:lnTo>
                  <a:lnTo>
                    <a:pt x="231404" y="466728"/>
                  </a:lnTo>
                  <a:lnTo>
                    <a:pt x="259375" y="431878"/>
                  </a:lnTo>
                  <a:lnTo>
                    <a:pt x="288704" y="398099"/>
                  </a:lnTo>
                  <a:lnTo>
                    <a:pt x="319353" y="365427"/>
                  </a:lnTo>
                  <a:lnTo>
                    <a:pt x="351281" y="333898"/>
                  </a:lnTo>
                  <a:lnTo>
                    <a:pt x="384453" y="303550"/>
                  </a:lnTo>
                  <a:lnTo>
                    <a:pt x="418827" y="274419"/>
                  </a:lnTo>
                  <a:lnTo>
                    <a:pt x="454367" y="246542"/>
                  </a:lnTo>
                  <a:lnTo>
                    <a:pt x="491032" y="219955"/>
                  </a:lnTo>
                  <a:lnTo>
                    <a:pt x="528786" y="194696"/>
                  </a:lnTo>
                  <a:lnTo>
                    <a:pt x="567589" y="170800"/>
                  </a:lnTo>
                  <a:lnTo>
                    <a:pt x="607402" y="148304"/>
                  </a:lnTo>
                  <a:lnTo>
                    <a:pt x="648187" y="127246"/>
                  </a:lnTo>
                  <a:lnTo>
                    <a:pt x="689906" y="107662"/>
                  </a:lnTo>
                  <a:lnTo>
                    <a:pt x="732520" y="89588"/>
                  </a:lnTo>
                  <a:lnTo>
                    <a:pt x="775990" y="73061"/>
                  </a:lnTo>
                  <a:lnTo>
                    <a:pt x="820277" y="58119"/>
                  </a:lnTo>
                  <a:lnTo>
                    <a:pt x="865344" y="44797"/>
                  </a:lnTo>
                  <a:lnTo>
                    <a:pt x="911151" y="33132"/>
                  </a:lnTo>
                  <a:lnTo>
                    <a:pt x="957661" y="23161"/>
                  </a:lnTo>
                  <a:lnTo>
                    <a:pt x="1004834" y="14921"/>
                  </a:lnTo>
                  <a:lnTo>
                    <a:pt x="1052631" y="8448"/>
                  </a:lnTo>
                  <a:lnTo>
                    <a:pt x="1101015" y="3779"/>
                  </a:lnTo>
                  <a:lnTo>
                    <a:pt x="1149947" y="950"/>
                  </a:lnTo>
                  <a:lnTo>
                    <a:pt x="1199388" y="0"/>
                  </a:lnTo>
                  <a:lnTo>
                    <a:pt x="1248828" y="950"/>
                  </a:lnTo>
                  <a:lnTo>
                    <a:pt x="1297760" y="3779"/>
                  </a:lnTo>
                  <a:lnTo>
                    <a:pt x="1346144" y="8448"/>
                  </a:lnTo>
                  <a:lnTo>
                    <a:pt x="1393941" y="14921"/>
                  </a:lnTo>
                  <a:lnTo>
                    <a:pt x="1441114" y="23161"/>
                  </a:lnTo>
                  <a:lnTo>
                    <a:pt x="1487624" y="33132"/>
                  </a:lnTo>
                  <a:lnTo>
                    <a:pt x="1533431" y="44797"/>
                  </a:lnTo>
                  <a:lnTo>
                    <a:pt x="1578498" y="58119"/>
                  </a:lnTo>
                  <a:lnTo>
                    <a:pt x="1622785" y="73061"/>
                  </a:lnTo>
                  <a:lnTo>
                    <a:pt x="1666255" y="89588"/>
                  </a:lnTo>
                  <a:lnTo>
                    <a:pt x="1708869" y="107662"/>
                  </a:lnTo>
                  <a:lnTo>
                    <a:pt x="1750588" y="127246"/>
                  </a:lnTo>
                  <a:lnTo>
                    <a:pt x="1791373" y="148304"/>
                  </a:lnTo>
                  <a:lnTo>
                    <a:pt x="1831186" y="170800"/>
                  </a:lnTo>
                  <a:lnTo>
                    <a:pt x="1869989" y="194696"/>
                  </a:lnTo>
                  <a:lnTo>
                    <a:pt x="1907743" y="219955"/>
                  </a:lnTo>
                  <a:lnTo>
                    <a:pt x="1944408" y="246542"/>
                  </a:lnTo>
                  <a:lnTo>
                    <a:pt x="1979948" y="274419"/>
                  </a:lnTo>
                  <a:lnTo>
                    <a:pt x="2014322" y="303550"/>
                  </a:lnTo>
                  <a:lnTo>
                    <a:pt x="2047494" y="333898"/>
                  </a:lnTo>
                  <a:lnTo>
                    <a:pt x="2079422" y="365427"/>
                  </a:lnTo>
                  <a:lnTo>
                    <a:pt x="2110071" y="398099"/>
                  </a:lnTo>
                  <a:lnTo>
                    <a:pt x="2139400" y="431878"/>
                  </a:lnTo>
                  <a:lnTo>
                    <a:pt x="2167371" y="466728"/>
                  </a:lnTo>
                  <a:lnTo>
                    <a:pt x="2193946" y="502611"/>
                  </a:lnTo>
                  <a:lnTo>
                    <a:pt x="2219086" y="539491"/>
                  </a:lnTo>
                  <a:lnTo>
                    <a:pt x="2242753" y="577331"/>
                  </a:lnTo>
                  <a:lnTo>
                    <a:pt x="2264907" y="616095"/>
                  </a:lnTo>
                  <a:lnTo>
                    <a:pt x="2285511" y="655746"/>
                  </a:lnTo>
                  <a:lnTo>
                    <a:pt x="2304526" y="696247"/>
                  </a:lnTo>
                  <a:lnTo>
                    <a:pt x="2321912" y="737562"/>
                  </a:lnTo>
                  <a:lnTo>
                    <a:pt x="2337633" y="779654"/>
                  </a:lnTo>
                  <a:lnTo>
                    <a:pt x="2351648" y="822485"/>
                  </a:lnTo>
                  <a:lnTo>
                    <a:pt x="2363920" y="866021"/>
                  </a:lnTo>
                  <a:lnTo>
                    <a:pt x="2374409" y="910223"/>
                  </a:lnTo>
                  <a:lnTo>
                    <a:pt x="2383078" y="955055"/>
                  </a:lnTo>
                  <a:lnTo>
                    <a:pt x="2389888" y="1000481"/>
                  </a:lnTo>
                  <a:lnTo>
                    <a:pt x="2394800" y="1046463"/>
                  </a:lnTo>
                  <a:lnTo>
                    <a:pt x="2397775" y="1092966"/>
                  </a:lnTo>
                  <a:lnTo>
                    <a:pt x="2398776" y="1139952"/>
                  </a:lnTo>
                  <a:lnTo>
                    <a:pt x="2397775" y="1186937"/>
                  </a:lnTo>
                  <a:lnTo>
                    <a:pt x="2394800" y="1233440"/>
                  </a:lnTo>
                  <a:lnTo>
                    <a:pt x="2389888" y="1279422"/>
                  </a:lnTo>
                  <a:lnTo>
                    <a:pt x="2383078" y="1324848"/>
                  </a:lnTo>
                  <a:lnTo>
                    <a:pt x="2374409" y="1369680"/>
                  </a:lnTo>
                  <a:lnTo>
                    <a:pt x="2363920" y="1413882"/>
                  </a:lnTo>
                  <a:lnTo>
                    <a:pt x="2351648" y="1457418"/>
                  </a:lnTo>
                  <a:lnTo>
                    <a:pt x="2337633" y="1500249"/>
                  </a:lnTo>
                  <a:lnTo>
                    <a:pt x="2321912" y="1542341"/>
                  </a:lnTo>
                  <a:lnTo>
                    <a:pt x="2304526" y="1583656"/>
                  </a:lnTo>
                  <a:lnTo>
                    <a:pt x="2285511" y="1624157"/>
                  </a:lnTo>
                  <a:lnTo>
                    <a:pt x="2264907" y="1663808"/>
                  </a:lnTo>
                  <a:lnTo>
                    <a:pt x="2242753" y="1702572"/>
                  </a:lnTo>
                  <a:lnTo>
                    <a:pt x="2219086" y="1740412"/>
                  </a:lnTo>
                  <a:lnTo>
                    <a:pt x="2193946" y="1777292"/>
                  </a:lnTo>
                  <a:lnTo>
                    <a:pt x="2167371" y="1813175"/>
                  </a:lnTo>
                  <a:lnTo>
                    <a:pt x="2139400" y="1848025"/>
                  </a:lnTo>
                  <a:lnTo>
                    <a:pt x="2110071" y="1881804"/>
                  </a:lnTo>
                  <a:lnTo>
                    <a:pt x="2079422" y="1914476"/>
                  </a:lnTo>
                  <a:lnTo>
                    <a:pt x="2047494" y="1946005"/>
                  </a:lnTo>
                  <a:lnTo>
                    <a:pt x="2014322" y="1976353"/>
                  </a:lnTo>
                  <a:lnTo>
                    <a:pt x="1979948" y="2005484"/>
                  </a:lnTo>
                  <a:lnTo>
                    <a:pt x="1944408" y="2033361"/>
                  </a:lnTo>
                  <a:lnTo>
                    <a:pt x="1907743" y="2059948"/>
                  </a:lnTo>
                  <a:lnTo>
                    <a:pt x="1869989" y="2085207"/>
                  </a:lnTo>
                  <a:lnTo>
                    <a:pt x="1831186" y="2109103"/>
                  </a:lnTo>
                  <a:lnTo>
                    <a:pt x="1791373" y="2131599"/>
                  </a:lnTo>
                  <a:lnTo>
                    <a:pt x="1750588" y="2152657"/>
                  </a:lnTo>
                  <a:lnTo>
                    <a:pt x="1708869" y="2172241"/>
                  </a:lnTo>
                  <a:lnTo>
                    <a:pt x="1666255" y="2190315"/>
                  </a:lnTo>
                  <a:lnTo>
                    <a:pt x="1622785" y="2206842"/>
                  </a:lnTo>
                  <a:lnTo>
                    <a:pt x="1578498" y="2221784"/>
                  </a:lnTo>
                  <a:lnTo>
                    <a:pt x="1533431" y="2235106"/>
                  </a:lnTo>
                  <a:lnTo>
                    <a:pt x="1487624" y="2246771"/>
                  </a:lnTo>
                  <a:lnTo>
                    <a:pt x="1441114" y="2256742"/>
                  </a:lnTo>
                  <a:lnTo>
                    <a:pt x="1393941" y="2264982"/>
                  </a:lnTo>
                  <a:lnTo>
                    <a:pt x="1346144" y="2271455"/>
                  </a:lnTo>
                  <a:lnTo>
                    <a:pt x="1297760" y="2276124"/>
                  </a:lnTo>
                  <a:lnTo>
                    <a:pt x="1248828" y="2278953"/>
                  </a:lnTo>
                  <a:lnTo>
                    <a:pt x="1199388" y="2279904"/>
                  </a:lnTo>
                  <a:lnTo>
                    <a:pt x="1149947" y="2278953"/>
                  </a:lnTo>
                  <a:lnTo>
                    <a:pt x="1101015" y="2276124"/>
                  </a:lnTo>
                  <a:lnTo>
                    <a:pt x="1052631" y="2271455"/>
                  </a:lnTo>
                  <a:lnTo>
                    <a:pt x="1004834" y="2264982"/>
                  </a:lnTo>
                  <a:lnTo>
                    <a:pt x="957661" y="2256742"/>
                  </a:lnTo>
                  <a:lnTo>
                    <a:pt x="911151" y="2246771"/>
                  </a:lnTo>
                  <a:lnTo>
                    <a:pt x="865344" y="2235106"/>
                  </a:lnTo>
                  <a:lnTo>
                    <a:pt x="820277" y="2221784"/>
                  </a:lnTo>
                  <a:lnTo>
                    <a:pt x="775990" y="2206842"/>
                  </a:lnTo>
                  <a:lnTo>
                    <a:pt x="732520" y="2190315"/>
                  </a:lnTo>
                  <a:lnTo>
                    <a:pt x="689906" y="2172241"/>
                  </a:lnTo>
                  <a:lnTo>
                    <a:pt x="648187" y="2152657"/>
                  </a:lnTo>
                  <a:lnTo>
                    <a:pt x="607402" y="2131599"/>
                  </a:lnTo>
                  <a:lnTo>
                    <a:pt x="567589" y="2109103"/>
                  </a:lnTo>
                  <a:lnTo>
                    <a:pt x="528786" y="2085207"/>
                  </a:lnTo>
                  <a:lnTo>
                    <a:pt x="491032" y="2059948"/>
                  </a:lnTo>
                  <a:lnTo>
                    <a:pt x="454367" y="2033361"/>
                  </a:lnTo>
                  <a:lnTo>
                    <a:pt x="418827" y="2005484"/>
                  </a:lnTo>
                  <a:lnTo>
                    <a:pt x="384453" y="1976353"/>
                  </a:lnTo>
                  <a:lnTo>
                    <a:pt x="351281" y="1946005"/>
                  </a:lnTo>
                  <a:lnTo>
                    <a:pt x="319353" y="1914476"/>
                  </a:lnTo>
                  <a:lnTo>
                    <a:pt x="288704" y="1881804"/>
                  </a:lnTo>
                  <a:lnTo>
                    <a:pt x="259375" y="1848025"/>
                  </a:lnTo>
                  <a:lnTo>
                    <a:pt x="231404" y="1813175"/>
                  </a:lnTo>
                  <a:lnTo>
                    <a:pt x="204829" y="1777292"/>
                  </a:lnTo>
                  <a:lnTo>
                    <a:pt x="179689" y="1740412"/>
                  </a:lnTo>
                  <a:lnTo>
                    <a:pt x="156022" y="1702572"/>
                  </a:lnTo>
                  <a:lnTo>
                    <a:pt x="133868" y="1663808"/>
                  </a:lnTo>
                  <a:lnTo>
                    <a:pt x="113264" y="1624157"/>
                  </a:lnTo>
                  <a:lnTo>
                    <a:pt x="94249" y="1583656"/>
                  </a:lnTo>
                  <a:lnTo>
                    <a:pt x="76863" y="1542341"/>
                  </a:lnTo>
                  <a:lnTo>
                    <a:pt x="61142" y="1500249"/>
                  </a:lnTo>
                  <a:lnTo>
                    <a:pt x="47127" y="1457418"/>
                  </a:lnTo>
                  <a:lnTo>
                    <a:pt x="34855" y="1413882"/>
                  </a:lnTo>
                  <a:lnTo>
                    <a:pt x="24366" y="1369680"/>
                  </a:lnTo>
                  <a:lnTo>
                    <a:pt x="15697" y="1324848"/>
                  </a:lnTo>
                  <a:lnTo>
                    <a:pt x="8887" y="1279422"/>
                  </a:lnTo>
                  <a:lnTo>
                    <a:pt x="3975" y="1233440"/>
                  </a:lnTo>
                  <a:lnTo>
                    <a:pt x="1000" y="1186937"/>
                  </a:lnTo>
                  <a:lnTo>
                    <a:pt x="0" y="113995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9671304" y="2391156"/>
              <a:ext cx="2365375" cy="2280285"/>
            </a:xfrm>
            <a:custGeom>
              <a:avLst/>
              <a:gdLst/>
              <a:ahLst/>
              <a:cxnLst/>
              <a:rect l="l" t="t" r="r" b="b"/>
              <a:pathLst>
                <a:path w="2365375" h="2280285">
                  <a:moveTo>
                    <a:pt x="0" y="1139952"/>
                  </a:moveTo>
                  <a:lnTo>
                    <a:pt x="986" y="1092966"/>
                  </a:lnTo>
                  <a:lnTo>
                    <a:pt x="3920" y="1046463"/>
                  </a:lnTo>
                  <a:lnTo>
                    <a:pt x="8763" y="1000481"/>
                  </a:lnTo>
                  <a:lnTo>
                    <a:pt x="15478" y="955055"/>
                  </a:lnTo>
                  <a:lnTo>
                    <a:pt x="24026" y="910223"/>
                  </a:lnTo>
                  <a:lnTo>
                    <a:pt x="34369" y="866021"/>
                  </a:lnTo>
                  <a:lnTo>
                    <a:pt x="46469" y="822485"/>
                  </a:lnTo>
                  <a:lnTo>
                    <a:pt x="60289" y="779654"/>
                  </a:lnTo>
                  <a:lnTo>
                    <a:pt x="75790" y="737562"/>
                  </a:lnTo>
                  <a:lnTo>
                    <a:pt x="92934" y="696247"/>
                  </a:lnTo>
                  <a:lnTo>
                    <a:pt x="111683" y="655746"/>
                  </a:lnTo>
                  <a:lnTo>
                    <a:pt x="131999" y="616095"/>
                  </a:lnTo>
                  <a:lnTo>
                    <a:pt x="153844" y="577331"/>
                  </a:lnTo>
                  <a:lnTo>
                    <a:pt x="177180" y="539491"/>
                  </a:lnTo>
                  <a:lnTo>
                    <a:pt x="201969" y="502611"/>
                  </a:lnTo>
                  <a:lnTo>
                    <a:pt x="228173" y="466728"/>
                  </a:lnTo>
                  <a:lnTo>
                    <a:pt x="255753" y="431878"/>
                  </a:lnTo>
                  <a:lnTo>
                    <a:pt x="284673" y="398099"/>
                  </a:lnTo>
                  <a:lnTo>
                    <a:pt x="314893" y="365427"/>
                  </a:lnTo>
                  <a:lnTo>
                    <a:pt x="346376" y="333898"/>
                  </a:lnTo>
                  <a:lnTo>
                    <a:pt x="379084" y="303550"/>
                  </a:lnTo>
                  <a:lnTo>
                    <a:pt x="412978" y="274419"/>
                  </a:lnTo>
                  <a:lnTo>
                    <a:pt x="448021" y="246542"/>
                  </a:lnTo>
                  <a:lnTo>
                    <a:pt x="484174" y="219955"/>
                  </a:lnTo>
                  <a:lnTo>
                    <a:pt x="521400" y="194696"/>
                  </a:lnTo>
                  <a:lnTo>
                    <a:pt x="559661" y="170800"/>
                  </a:lnTo>
                  <a:lnTo>
                    <a:pt x="598917" y="148304"/>
                  </a:lnTo>
                  <a:lnTo>
                    <a:pt x="639133" y="127246"/>
                  </a:lnTo>
                  <a:lnTo>
                    <a:pt x="680268" y="107662"/>
                  </a:lnTo>
                  <a:lnTo>
                    <a:pt x="722286" y="89588"/>
                  </a:lnTo>
                  <a:lnTo>
                    <a:pt x="765148" y="73061"/>
                  </a:lnTo>
                  <a:lnTo>
                    <a:pt x="808817" y="58119"/>
                  </a:lnTo>
                  <a:lnTo>
                    <a:pt x="853253" y="44797"/>
                  </a:lnTo>
                  <a:lnTo>
                    <a:pt x="898420" y="33132"/>
                  </a:lnTo>
                  <a:lnTo>
                    <a:pt x="944279" y="23161"/>
                  </a:lnTo>
                  <a:lnTo>
                    <a:pt x="990792" y="14921"/>
                  </a:lnTo>
                  <a:lnTo>
                    <a:pt x="1037921" y="8448"/>
                  </a:lnTo>
                  <a:lnTo>
                    <a:pt x="1085628" y="3779"/>
                  </a:lnTo>
                  <a:lnTo>
                    <a:pt x="1133875" y="950"/>
                  </a:lnTo>
                  <a:lnTo>
                    <a:pt x="1182624" y="0"/>
                  </a:lnTo>
                  <a:lnTo>
                    <a:pt x="1231372" y="950"/>
                  </a:lnTo>
                  <a:lnTo>
                    <a:pt x="1279619" y="3779"/>
                  </a:lnTo>
                  <a:lnTo>
                    <a:pt x="1327326" y="8448"/>
                  </a:lnTo>
                  <a:lnTo>
                    <a:pt x="1374455" y="14921"/>
                  </a:lnTo>
                  <a:lnTo>
                    <a:pt x="1420968" y="23161"/>
                  </a:lnTo>
                  <a:lnTo>
                    <a:pt x="1466827" y="33132"/>
                  </a:lnTo>
                  <a:lnTo>
                    <a:pt x="1511994" y="44797"/>
                  </a:lnTo>
                  <a:lnTo>
                    <a:pt x="1556430" y="58119"/>
                  </a:lnTo>
                  <a:lnTo>
                    <a:pt x="1600099" y="73061"/>
                  </a:lnTo>
                  <a:lnTo>
                    <a:pt x="1642961" y="89588"/>
                  </a:lnTo>
                  <a:lnTo>
                    <a:pt x="1684979" y="107662"/>
                  </a:lnTo>
                  <a:lnTo>
                    <a:pt x="1726114" y="127246"/>
                  </a:lnTo>
                  <a:lnTo>
                    <a:pt x="1766330" y="148304"/>
                  </a:lnTo>
                  <a:lnTo>
                    <a:pt x="1805586" y="170800"/>
                  </a:lnTo>
                  <a:lnTo>
                    <a:pt x="1843847" y="194696"/>
                  </a:lnTo>
                  <a:lnTo>
                    <a:pt x="1881073" y="219955"/>
                  </a:lnTo>
                  <a:lnTo>
                    <a:pt x="1917226" y="246542"/>
                  </a:lnTo>
                  <a:lnTo>
                    <a:pt x="1952269" y="274419"/>
                  </a:lnTo>
                  <a:lnTo>
                    <a:pt x="1986163" y="303550"/>
                  </a:lnTo>
                  <a:lnTo>
                    <a:pt x="2018871" y="333898"/>
                  </a:lnTo>
                  <a:lnTo>
                    <a:pt x="2050354" y="365427"/>
                  </a:lnTo>
                  <a:lnTo>
                    <a:pt x="2080574" y="398099"/>
                  </a:lnTo>
                  <a:lnTo>
                    <a:pt x="2109494" y="431878"/>
                  </a:lnTo>
                  <a:lnTo>
                    <a:pt x="2137074" y="466728"/>
                  </a:lnTo>
                  <a:lnTo>
                    <a:pt x="2163278" y="502611"/>
                  </a:lnTo>
                  <a:lnTo>
                    <a:pt x="2188067" y="539491"/>
                  </a:lnTo>
                  <a:lnTo>
                    <a:pt x="2211403" y="577331"/>
                  </a:lnTo>
                  <a:lnTo>
                    <a:pt x="2233248" y="616095"/>
                  </a:lnTo>
                  <a:lnTo>
                    <a:pt x="2253564" y="655746"/>
                  </a:lnTo>
                  <a:lnTo>
                    <a:pt x="2272313" y="696247"/>
                  </a:lnTo>
                  <a:lnTo>
                    <a:pt x="2289457" y="737562"/>
                  </a:lnTo>
                  <a:lnTo>
                    <a:pt x="2304958" y="779654"/>
                  </a:lnTo>
                  <a:lnTo>
                    <a:pt x="2318778" y="822485"/>
                  </a:lnTo>
                  <a:lnTo>
                    <a:pt x="2330878" y="866021"/>
                  </a:lnTo>
                  <a:lnTo>
                    <a:pt x="2341221" y="910223"/>
                  </a:lnTo>
                  <a:lnTo>
                    <a:pt x="2349769" y="955055"/>
                  </a:lnTo>
                  <a:lnTo>
                    <a:pt x="2356484" y="1000481"/>
                  </a:lnTo>
                  <a:lnTo>
                    <a:pt x="2361327" y="1046463"/>
                  </a:lnTo>
                  <a:lnTo>
                    <a:pt x="2364261" y="1092966"/>
                  </a:lnTo>
                  <a:lnTo>
                    <a:pt x="2365248" y="1139952"/>
                  </a:lnTo>
                  <a:lnTo>
                    <a:pt x="2364261" y="1186937"/>
                  </a:lnTo>
                  <a:lnTo>
                    <a:pt x="2361327" y="1233440"/>
                  </a:lnTo>
                  <a:lnTo>
                    <a:pt x="2356484" y="1279422"/>
                  </a:lnTo>
                  <a:lnTo>
                    <a:pt x="2349769" y="1324848"/>
                  </a:lnTo>
                  <a:lnTo>
                    <a:pt x="2341221" y="1369680"/>
                  </a:lnTo>
                  <a:lnTo>
                    <a:pt x="2330878" y="1413882"/>
                  </a:lnTo>
                  <a:lnTo>
                    <a:pt x="2318778" y="1457418"/>
                  </a:lnTo>
                  <a:lnTo>
                    <a:pt x="2304958" y="1500249"/>
                  </a:lnTo>
                  <a:lnTo>
                    <a:pt x="2289457" y="1542341"/>
                  </a:lnTo>
                  <a:lnTo>
                    <a:pt x="2272313" y="1583656"/>
                  </a:lnTo>
                  <a:lnTo>
                    <a:pt x="2253564" y="1624157"/>
                  </a:lnTo>
                  <a:lnTo>
                    <a:pt x="2233248" y="1663808"/>
                  </a:lnTo>
                  <a:lnTo>
                    <a:pt x="2211403" y="1702572"/>
                  </a:lnTo>
                  <a:lnTo>
                    <a:pt x="2188067" y="1740412"/>
                  </a:lnTo>
                  <a:lnTo>
                    <a:pt x="2163278" y="1777292"/>
                  </a:lnTo>
                  <a:lnTo>
                    <a:pt x="2137074" y="1813175"/>
                  </a:lnTo>
                  <a:lnTo>
                    <a:pt x="2109494" y="1848025"/>
                  </a:lnTo>
                  <a:lnTo>
                    <a:pt x="2080574" y="1881804"/>
                  </a:lnTo>
                  <a:lnTo>
                    <a:pt x="2050354" y="1914476"/>
                  </a:lnTo>
                  <a:lnTo>
                    <a:pt x="2018871" y="1946005"/>
                  </a:lnTo>
                  <a:lnTo>
                    <a:pt x="1986163" y="1976353"/>
                  </a:lnTo>
                  <a:lnTo>
                    <a:pt x="1952269" y="2005484"/>
                  </a:lnTo>
                  <a:lnTo>
                    <a:pt x="1917226" y="2033361"/>
                  </a:lnTo>
                  <a:lnTo>
                    <a:pt x="1881073" y="2059948"/>
                  </a:lnTo>
                  <a:lnTo>
                    <a:pt x="1843847" y="2085207"/>
                  </a:lnTo>
                  <a:lnTo>
                    <a:pt x="1805586" y="2109103"/>
                  </a:lnTo>
                  <a:lnTo>
                    <a:pt x="1766330" y="2131599"/>
                  </a:lnTo>
                  <a:lnTo>
                    <a:pt x="1726114" y="2152657"/>
                  </a:lnTo>
                  <a:lnTo>
                    <a:pt x="1684979" y="2172241"/>
                  </a:lnTo>
                  <a:lnTo>
                    <a:pt x="1642961" y="2190315"/>
                  </a:lnTo>
                  <a:lnTo>
                    <a:pt x="1600099" y="2206842"/>
                  </a:lnTo>
                  <a:lnTo>
                    <a:pt x="1556430" y="2221784"/>
                  </a:lnTo>
                  <a:lnTo>
                    <a:pt x="1511994" y="2235106"/>
                  </a:lnTo>
                  <a:lnTo>
                    <a:pt x="1466827" y="2246771"/>
                  </a:lnTo>
                  <a:lnTo>
                    <a:pt x="1420968" y="2256742"/>
                  </a:lnTo>
                  <a:lnTo>
                    <a:pt x="1374455" y="2264982"/>
                  </a:lnTo>
                  <a:lnTo>
                    <a:pt x="1327326" y="2271455"/>
                  </a:lnTo>
                  <a:lnTo>
                    <a:pt x="1279619" y="2276124"/>
                  </a:lnTo>
                  <a:lnTo>
                    <a:pt x="1231372" y="2278953"/>
                  </a:lnTo>
                  <a:lnTo>
                    <a:pt x="1182624" y="2279904"/>
                  </a:lnTo>
                  <a:lnTo>
                    <a:pt x="1133875" y="2278953"/>
                  </a:lnTo>
                  <a:lnTo>
                    <a:pt x="1085628" y="2276124"/>
                  </a:lnTo>
                  <a:lnTo>
                    <a:pt x="1037921" y="2271455"/>
                  </a:lnTo>
                  <a:lnTo>
                    <a:pt x="990792" y="2264982"/>
                  </a:lnTo>
                  <a:lnTo>
                    <a:pt x="944279" y="2256742"/>
                  </a:lnTo>
                  <a:lnTo>
                    <a:pt x="898420" y="2246771"/>
                  </a:lnTo>
                  <a:lnTo>
                    <a:pt x="853253" y="2235106"/>
                  </a:lnTo>
                  <a:lnTo>
                    <a:pt x="808817" y="2221784"/>
                  </a:lnTo>
                  <a:lnTo>
                    <a:pt x="765148" y="2206842"/>
                  </a:lnTo>
                  <a:lnTo>
                    <a:pt x="722286" y="2190315"/>
                  </a:lnTo>
                  <a:lnTo>
                    <a:pt x="680268" y="2172241"/>
                  </a:lnTo>
                  <a:lnTo>
                    <a:pt x="639133" y="2152657"/>
                  </a:lnTo>
                  <a:lnTo>
                    <a:pt x="598917" y="2131599"/>
                  </a:lnTo>
                  <a:lnTo>
                    <a:pt x="559661" y="2109103"/>
                  </a:lnTo>
                  <a:lnTo>
                    <a:pt x="521400" y="2085207"/>
                  </a:lnTo>
                  <a:lnTo>
                    <a:pt x="484174" y="2059948"/>
                  </a:lnTo>
                  <a:lnTo>
                    <a:pt x="448021" y="2033361"/>
                  </a:lnTo>
                  <a:lnTo>
                    <a:pt x="412978" y="2005484"/>
                  </a:lnTo>
                  <a:lnTo>
                    <a:pt x="379084" y="1976353"/>
                  </a:lnTo>
                  <a:lnTo>
                    <a:pt x="346376" y="1946005"/>
                  </a:lnTo>
                  <a:lnTo>
                    <a:pt x="314893" y="1914476"/>
                  </a:lnTo>
                  <a:lnTo>
                    <a:pt x="284673" y="1881804"/>
                  </a:lnTo>
                  <a:lnTo>
                    <a:pt x="255753" y="1848025"/>
                  </a:lnTo>
                  <a:lnTo>
                    <a:pt x="228173" y="1813175"/>
                  </a:lnTo>
                  <a:lnTo>
                    <a:pt x="201969" y="1777292"/>
                  </a:lnTo>
                  <a:lnTo>
                    <a:pt x="177180" y="1740412"/>
                  </a:lnTo>
                  <a:lnTo>
                    <a:pt x="153844" y="1702572"/>
                  </a:lnTo>
                  <a:lnTo>
                    <a:pt x="131999" y="1663808"/>
                  </a:lnTo>
                  <a:lnTo>
                    <a:pt x="111683" y="1624157"/>
                  </a:lnTo>
                  <a:lnTo>
                    <a:pt x="92934" y="1583656"/>
                  </a:lnTo>
                  <a:lnTo>
                    <a:pt x="75790" y="1542341"/>
                  </a:lnTo>
                  <a:lnTo>
                    <a:pt x="60289" y="1500249"/>
                  </a:lnTo>
                  <a:lnTo>
                    <a:pt x="46469" y="1457418"/>
                  </a:lnTo>
                  <a:lnTo>
                    <a:pt x="34369" y="1413882"/>
                  </a:lnTo>
                  <a:lnTo>
                    <a:pt x="24026" y="1369680"/>
                  </a:lnTo>
                  <a:lnTo>
                    <a:pt x="15478" y="1324848"/>
                  </a:lnTo>
                  <a:lnTo>
                    <a:pt x="8763" y="1279422"/>
                  </a:lnTo>
                  <a:lnTo>
                    <a:pt x="3920" y="1233440"/>
                  </a:lnTo>
                  <a:lnTo>
                    <a:pt x="986" y="1186937"/>
                  </a:lnTo>
                  <a:lnTo>
                    <a:pt x="0" y="1139952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363967" y="4533900"/>
              <a:ext cx="2367280" cy="2278380"/>
            </a:xfrm>
            <a:custGeom>
              <a:avLst/>
              <a:gdLst/>
              <a:ahLst/>
              <a:cxnLst/>
              <a:rect l="l" t="t" r="r" b="b"/>
              <a:pathLst>
                <a:path w="2367279" h="2278379">
                  <a:moveTo>
                    <a:pt x="0" y="1139190"/>
                  </a:moveTo>
                  <a:lnTo>
                    <a:pt x="987" y="1092232"/>
                  </a:lnTo>
                  <a:lnTo>
                    <a:pt x="3923" y="1045758"/>
                  </a:lnTo>
                  <a:lnTo>
                    <a:pt x="8769" y="999804"/>
                  </a:lnTo>
                  <a:lnTo>
                    <a:pt x="15489" y="954407"/>
                  </a:lnTo>
                  <a:lnTo>
                    <a:pt x="24043" y="909603"/>
                  </a:lnTo>
                  <a:lnTo>
                    <a:pt x="34393" y="865429"/>
                  </a:lnTo>
                  <a:lnTo>
                    <a:pt x="46502" y="821921"/>
                  </a:lnTo>
                  <a:lnTo>
                    <a:pt x="60332" y="779117"/>
                  </a:lnTo>
                  <a:lnTo>
                    <a:pt x="75843" y="737053"/>
                  </a:lnTo>
                  <a:lnTo>
                    <a:pt x="92999" y="695765"/>
                  </a:lnTo>
                  <a:lnTo>
                    <a:pt x="111761" y="655290"/>
                  </a:lnTo>
                  <a:lnTo>
                    <a:pt x="132091" y="615666"/>
                  </a:lnTo>
                  <a:lnTo>
                    <a:pt x="153952" y="576928"/>
                  </a:lnTo>
                  <a:lnTo>
                    <a:pt x="177304" y="539112"/>
                  </a:lnTo>
                  <a:lnTo>
                    <a:pt x="202110" y="502257"/>
                  </a:lnTo>
                  <a:lnTo>
                    <a:pt x="228331" y="466398"/>
                  </a:lnTo>
                  <a:lnTo>
                    <a:pt x="255931" y="431573"/>
                  </a:lnTo>
                  <a:lnTo>
                    <a:pt x="284870" y="397817"/>
                  </a:lnTo>
                  <a:lnTo>
                    <a:pt x="315110" y="365167"/>
                  </a:lnTo>
                  <a:lnTo>
                    <a:pt x="346614" y="333660"/>
                  </a:lnTo>
                  <a:lnTo>
                    <a:pt x="379344" y="303333"/>
                  </a:lnTo>
                  <a:lnTo>
                    <a:pt x="413260" y="274223"/>
                  </a:lnTo>
                  <a:lnTo>
                    <a:pt x="448326" y="246365"/>
                  </a:lnTo>
                  <a:lnTo>
                    <a:pt x="484503" y="219797"/>
                  </a:lnTo>
                  <a:lnTo>
                    <a:pt x="521754" y="194555"/>
                  </a:lnTo>
                  <a:lnTo>
                    <a:pt x="560039" y="170676"/>
                  </a:lnTo>
                  <a:lnTo>
                    <a:pt x="599321" y="148197"/>
                  </a:lnTo>
                  <a:lnTo>
                    <a:pt x="639562" y="127154"/>
                  </a:lnTo>
                  <a:lnTo>
                    <a:pt x="680724" y="107583"/>
                  </a:lnTo>
                  <a:lnTo>
                    <a:pt x="722768" y="89523"/>
                  </a:lnTo>
                  <a:lnTo>
                    <a:pt x="765658" y="73008"/>
                  </a:lnTo>
                  <a:lnTo>
                    <a:pt x="809353" y="58076"/>
                  </a:lnTo>
                  <a:lnTo>
                    <a:pt x="853817" y="44764"/>
                  </a:lnTo>
                  <a:lnTo>
                    <a:pt x="899012" y="33107"/>
                  </a:lnTo>
                  <a:lnTo>
                    <a:pt x="944899" y="23144"/>
                  </a:lnTo>
                  <a:lnTo>
                    <a:pt x="991440" y="14910"/>
                  </a:lnTo>
                  <a:lnTo>
                    <a:pt x="1038597" y="8441"/>
                  </a:lnTo>
                  <a:lnTo>
                    <a:pt x="1086333" y="3776"/>
                  </a:lnTo>
                  <a:lnTo>
                    <a:pt x="1134608" y="950"/>
                  </a:lnTo>
                  <a:lnTo>
                    <a:pt x="1183385" y="0"/>
                  </a:lnTo>
                  <a:lnTo>
                    <a:pt x="1232163" y="950"/>
                  </a:lnTo>
                  <a:lnTo>
                    <a:pt x="1280438" y="3776"/>
                  </a:lnTo>
                  <a:lnTo>
                    <a:pt x="1328174" y="8441"/>
                  </a:lnTo>
                  <a:lnTo>
                    <a:pt x="1375331" y="14910"/>
                  </a:lnTo>
                  <a:lnTo>
                    <a:pt x="1421872" y="23144"/>
                  </a:lnTo>
                  <a:lnTo>
                    <a:pt x="1467759" y="33107"/>
                  </a:lnTo>
                  <a:lnTo>
                    <a:pt x="1512954" y="44764"/>
                  </a:lnTo>
                  <a:lnTo>
                    <a:pt x="1557418" y="58076"/>
                  </a:lnTo>
                  <a:lnTo>
                    <a:pt x="1601113" y="73008"/>
                  </a:lnTo>
                  <a:lnTo>
                    <a:pt x="1644003" y="89523"/>
                  </a:lnTo>
                  <a:lnTo>
                    <a:pt x="1686047" y="107583"/>
                  </a:lnTo>
                  <a:lnTo>
                    <a:pt x="1727209" y="127154"/>
                  </a:lnTo>
                  <a:lnTo>
                    <a:pt x="1767450" y="148197"/>
                  </a:lnTo>
                  <a:lnTo>
                    <a:pt x="1806732" y="170676"/>
                  </a:lnTo>
                  <a:lnTo>
                    <a:pt x="1845017" y="194555"/>
                  </a:lnTo>
                  <a:lnTo>
                    <a:pt x="1882268" y="219797"/>
                  </a:lnTo>
                  <a:lnTo>
                    <a:pt x="1918445" y="246365"/>
                  </a:lnTo>
                  <a:lnTo>
                    <a:pt x="1953511" y="274223"/>
                  </a:lnTo>
                  <a:lnTo>
                    <a:pt x="1987427" y="303333"/>
                  </a:lnTo>
                  <a:lnTo>
                    <a:pt x="2020157" y="333660"/>
                  </a:lnTo>
                  <a:lnTo>
                    <a:pt x="2051661" y="365167"/>
                  </a:lnTo>
                  <a:lnTo>
                    <a:pt x="2081901" y="397817"/>
                  </a:lnTo>
                  <a:lnTo>
                    <a:pt x="2110840" y="431573"/>
                  </a:lnTo>
                  <a:lnTo>
                    <a:pt x="2138440" y="466398"/>
                  </a:lnTo>
                  <a:lnTo>
                    <a:pt x="2164661" y="502257"/>
                  </a:lnTo>
                  <a:lnTo>
                    <a:pt x="2189467" y="539112"/>
                  </a:lnTo>
                  <a:lnTo>
                    <a:pt x="2212819" y="576928"/>
                  </a:lnTo>
                  <a:lnTo>
                    <a:pt x="2234680" y="615666"/>
                  </a:lnTo>
                  <a:lnTo>
                    <a:pt x="2255010" y="655290"/>
                  </a:lnTo>
                  <a:lnTo>
                    <a:pt x="2273772" y="695765"/>
                  </a:lnTo>
                  <a:lnTo>
                    <a:pt x="2290928" y="737053"/>
                  </a:lnTo>
                  <a:lnTo>
                    <a:pt x="2306439" y="779117"/>
                  </a:lnTo>
                  <a:lnTo>
                    <a:pt x="2320269" y="821921"/>
                  </a:lnTo>
                  <a:lnTo>
                    <a:pt x="2332378" y="865429"/>
                  </a:lnTo>
                  <a:lnTo>
                    <a:pt x="2342728" y="909603"/>
                  </a:lnTo>
                  <a:lnTo>
                    <a:pt x="2351282" y="954407"/>
                  </a:lnTo>
                  <a:lnTo>
                    <a:pt x="2358002" y="999804"/>
                  </a:lnTo>
                  <a:lnTo>
                    <a:pt x="2362848" y="1045758"/>
                  </a:lnTo>
                  <a:lnTo>
                    <a:pt x="2365784" y="1092232"/>
                  </a:lnTo>
                  <a:lnTo>
                    <a:pt x="2366772" y="1139190"/>
                  </a:lnTo>
                  <a:lnTo>
                    <a:pt x="2365784" y="1186147"/>
                  </a:lnTo>
                  <a:lnTo>
                    <a:pt x="2362848" y="1232621"/>
                  </a:lnTo>
                  <a:lnTo>
                    <a:pt x="2358002" y="1278575"/>
                  </a:lnTo>
                  <a:lnTo>
                    <a:pt x="2351282" y="1323972"/>
                  </a:lnTo>
                  <a:lnTo>
                    <a:pt x="2342728" y="1368776"/>
                  </a:lnTo>
                  <a:lnTo>
                    <a:pt x="2332378" y="1412950"/>
                  </a:lnTo>
                  <a:lnTo>
                    <a:pt x="2320269" y="1456458"/>
                  </a:lnTo>
                  <a:lnTo>
                    <a:pt x="2306439" y="1499262"/>
                  </a:lnTo>
                  <a:lnTo>
                    <a:pt x="2290928" y="1541326"/>
                  </a:lnTo>
                  <a:lnTo>
                    <a:pt x="2273772" y="1582614"/>
                  </a:lnTo>
                  <a:lnTo>
                    <a:pt x="2255010" y="1623089"/>
                  </a:lnTo>
                  <a:lnTo>
                    <a:pt x="2234680" y="1662713"/>
                  </a:lnTo>
                  <a:lnTo>
                    <a:pt x="2212819" y="1701451"/>
                  </a:lnTo>
                  <a:lnTo>
                    <a:pt x="2189467" y="1739267"/>
                  </a:lnTo>
                  <a:lnTo>
                    <a:pt x="2164661" y="1776122"/>
                  </a:lnTo>
                  <a:lnTo>
                    <a:pt x="2138440" y="1811981"/>
                  </a:lnTo>
                  <a:lnTo>
                    <a:pt x="2110840" y="1846806"/>
                  </a:lnTo>
                  <a:lnTo>
                    <a:pt x="2081901" y="1880562"/>
                  </a:lnTo>
                  <a:lnTo>
                    <a:pt x="2051661" y="1913212"/>
                  </a:lnTo>
                  <a:lnTo>
                    <a:pt x="2020157" y="1944719"/>
                  </a:lnTo>
                  <a:lnTo>
                    <a:pt x="1987427" y="1975046"/>
                  </a:lnTo>
                  <a:lnTo>
                    <a:pt x="1953511" y="2004156"/>
                  </a:lnTo>
                  <a:lnTo>
                    <a:pt x="1918445" y="2032014"/>
                  </a:lnTo>
                  <a:lnTo>
                    <a:pt x="1882268" y="2058582"/>
                  </a:lnTo>
                  <a:lnTo>
                    <a:pt x="1845017" y="2083824"/>
                  </a:lnTo>
                  <a:lnTo>
                    <a:pt x="1806732" y="2107703"/>
                  </a:lnTo>
                  <a:lnTo>
                    <a:pt x="1767450" y="2130182"/>
                  </a:lnTo>
                  <a:lnTo>
                    <a:pt x="1727209" y="2151225"/>
                  </a:lnTo>
                  <a:lnTo>
                    <a:pt x="1686047" y="2170796"/>
                  </a:lnTo>
                  <a:lnTo>
                    <a:pt x="1644003" y="2188856"/>
                  </a:lnTo>
                  <a:lnTo>
                    <a:pt x="1601113" y="2205371"/>
                  </a:lnTo>
                  <a:lnTo>
                    <a:pt x="1557418" y="2220303"/>
                  </a:lnTo>
                  <a:lnTo>
                    <a:pt x="1512954" y="2233615"/>
                  </a:lnTo>
                  <a:lnTo>
                    <a:pt x="1467759" y="2245272"/>
                  </a:lnTo>
                  <a:lnTo>
                    <a:pt x="1421872" y="2255235"/>
                  </a:lnTo>
                  <a:lnTo>
                    <a:pt x="1375331" y="2263469"/>
                  </a:lnTo>
                  <a:lnTo>
                    <a:pt x="1328174" y="2269938"/>
                  </a:lnTo>
                  <a:lnTo>
                    <a:pt x="1280438" y="2274603"/>
                  </a:lnTo>
                  <a:lnTo>
                    <a:pt x="1232163" y="2277429"/>
                  </a:lnTo>
                  <a:lnTo>
                    <a:pt x="1183385" y="2278380"/>
                  </a:lnTo>
                  <a:lnTo>
                    <a:pt x="1134608" y="2277429"/>
                  </a:lnTo>
                  <a:lnTo>
                    <a:pt x="1086333" y="2274603"/>
                  </a:lnTo>
                  <a:lnTo>
                    <a:pt x="1038597" y="2269938"/>
                  </a:lnTo>
                  <a:lnTo>
                    <a:pt x="991440" y="2263469"/>
                  </a:lnTo>
                  <a:lnTo>
                    <a:pt x="944899" y="2255235"/>
                  </a:lnTo>
                  <a:lnTo>
                    <a:pt x="899012" y="2245272"/>
                  </a:lnTo>
                  <a:lnTo>
                    <a:pt x="853817" y="2233615"/>
                  </a:lnTo>
                  <a:lnTo>
                    <a:pt x="809353" y="2220303"/>
                  </a:lnTo>
                  <a:lnTo>
                    <a:pt x="765658" y="2205371"/>
                  </a:lnTo>
                  <a:lnTo>
                    <a:pt x="722768" y="2188856"/>
                  </a:lnTo>
                  <a:lnTo>
                    <a:pt x="680724" y="2170796"/>
                  </a:lnTo>
                  <a:lnTo>
                    <a:pt x="639562" y="2151225"/>
                  </a:lnTo>
                  <a:lnTo>
                    <a:pt x="599321" y="2130182"/>
                  </a:lnTo>
                  <a:lnTo>
                    <a:pt x="560039" y="2107703"/>
                  </a:lnTo>
                  <a:lnTo>
                    <a:pt x="521754" y="2083824"/>
                  </a:lnTo>
                  <a:lnTo>
                    <a:pt x="484503" y="2058582"/>
                  </a:lnTo>
                  <a:lnTo>
                    <a:pt x="448326" y="2032014"/>
                  </a:lnTo>
                  <a:lnTo>
                    <a:pt x="413260" y="2004156"/>
                  </a:lnTo>
                  <a:lnTo>
                    <a:pt x="379344" y="1975046"/>
                  </a:lnTo>
                  <a:lnTo>
                    <a:pt x="346614" y="1944719"/>
                  </a:lnTo>
                  <a:lnTo>
                    <a:pt x="315110" y="1913212"/>
                  </a:lnTo>
                  <a:lnTo>
                    <a:pt x="284870" y="1880562"/>
                  </a:lnTo>
                  <a:lnTo>
                    <a:pt x="255931" y="1846806"/>
                  </a:lnTo>
                  <a:lnTo>
                    <a:pt x="228331" y="1811981"/>
                  </a:lnTo>
                  <a:lnTo>
                    <a:pt x="202110" y="1776122"/>
                  </a:lnTo>
                  <a:lnTo>
                    <a:pt x="177304" y="1739267"/>
                  </a:lnTo>
                  <a:lnTo>
                    <a:pt x="153952" y="1701451"/>
                  </a:lnTo>
                  <a:lnTo>
                    <a:pt x="132091" y="1662713"/>
                  </a:lnTo>
                  <a:lnTo>
                    <a:pt x="111761" y="1623089"/>
                  </a:lnTo>
                  <a:lnTo>
                    <a:pt x="92999" y="1582614"/>
                  </a:lnTo>
                  <a:lnTo>
                    <a:pt x="75843" y="1541326"/>
                  </a:lnTo>
                  <a:lnTo>
                    <a:pt x="60332" y="1499262"/>
                  </a:lnTo>
                  <a:lnTo>
                    <a:pt x="46502" y="1456458"/>
                  </a:lnTo>
                  <a:lnTo>
                    <a:pt x="34393" y="1412950"/>
                  </a:lnTo>
                  <a:lnTo>
                    <a:pt x="24043" y="1368776"/>
                  </a:lnTo>
                  <a:lnTo>
                    <a:pt x="15489" y="1323972"/>
                  </a:lnTo>
                  <a:lnTo>
                    <a:pt x="8769" y="1278575"/>
                  </a:lnTo>
                  <a:lnTo>
                    <a:pt x="3923" y="1232621"/>
                  </a:lnTo>
                  <a:lnTo>
                    <a:pt x="987" y="1186147"/>
                  </a:lnTo>
                  <a:lnTo>
                    <a:pt x="0" y="1139190"/>
                  </a:lnTo>
                  <a:close/>
                </a:path>
              </a:pathLst>
            </a:custGeom>
            <a:ln w="12191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978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spc="-10" dirty="0"/>
          </a:p>
        </p:txBody>
      </p:sp>
      <p:sp>
        <p:nvSpPr>
          <p:cNvPr id="3" name="object 3"/>
          <p:cNvSpPr txBox="1"/>
          <p:nvPr/>
        </p:nvSpPr>
        <p:spPr>
          <a:xfrm>
            <a:off x="78739" y="291795"/>
            <a:ext cx="4349115" cy="41421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Less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focused</a:t>
            </a:r>
            <a:r>
              <a:rPr sz="1800" spc="-5" dirty="0">
                <a:latin typeface="Calibri"/>
                <a:cs typeface="Calibri"/>
              </a:rPr>
              <a:t> on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specific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species </a:t>
            </a:r>
            <a:r>
              <a:rPr sz="1800" spc="-10" dirty="0">
                <a:latin typeface="Calibri"/>
                <a:cs typeface="Calibri"/>
              </a:rPr>
              <a:t>more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on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promoting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good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water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quality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adequate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ecological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conditions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for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 </a:t>
            </a:r>
            <a:r>
              <a:rPr sz="1800" spc="-10" dirty="0">
                <a:latin typeface="Calibri"/>
                <a:cs typeface="Calibri"/>
              </a:rPr>
              <a:t>variety </a:t>
            </a:r>
            <a:r>
              <a:rPr sz="1800" spc="-39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of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biotic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guilds.</a:t>
            </a:r>
            <a:endParaRPr sz="1800" dirty="0">
              <a:latin typeface="Calibri"/>
              <a:cs typeface="Calibri"/>
            </a:endParaRPr>
          </a:p>
          <a:p>
            <a:pPr marL="299085" marR="213360" indent="-287020" algn="just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WI DNR </a:t>
            </a:r>
            <a:r>
              <a:rPr sz="1800" spc="-10" dirty="0">
                <a:latin typeface="Calibri"/>
                <a:cs typeface="Calibri"/>
              </a:rPr>
              <a:t>Wildlife- </a:t>
            </a:r>
            <a:r>
              <a:rPr sz="1800" spc="-5" dirty="0">
                <a:latin typeface="Calibri"/>
                <a:cs typeface="Calibri"/>
              </a:rPr>
              <a:t>Higher </a:t>
            </a:r>
            <a:r>
              <a:rPr sz="1800" spc="-10" dirty="0">
                <a:latin typeface="Calibri"/>
                <a:cs typeface="Calibri"/>
              </a:rPr>
              <a:t>elevation </a:t>
            </a:r>
            <a:r>
              <a:rPr sz="1800" spc="-5" dirty="0">
                <a:latin typeface="Calibri"/>
                <a:cs typeface="Calibri"/>
              </a:rPr>
              <a:t>islands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for </a:t>
            </a:r>
            <a:r>
              <a:rPr sz="1800" spc="-5" dirty="0">
                <a:latin typeface="Calibri"/>
                <a:cs typeface="Calibri"/>
              </a:rPr>
              <a:t>mast </a:t>
            </a:r>
            <a:r>
              <a:rPr sz="1800" spc="-10" dirty="0">
                <a:latin typeface="Calibri"/>
                <a:cs typeface="Calibri"/>
              </a:rPr>
              <a:t>producing tree </a:t>
            </a:r>
            <a:r>
              <a:rPr sz="1800" spc="-5" dirty="0">
                <a:latin typeface="Calibri"/>
                <a:cs typeface="Calibri"/>
              </a:rPr>
              <a:t>species </a:t>
            </a:r>
            <a:r>
              <a:rPr sz="1800" dirty="0">
                <a:latin typeface="Calibri"/>
                <a:cs typeface="Calibri"/>
              </a:rPr>
              <a:t>(e.g. </a:t>
            </a:r>
            <a:r>
              <a:rPr sz="1800" spc="-5" dirty="0">
                <a:latin typeface="Calibri"/>
                <a:cs typeface="Calibri"/>
              </a:rPr>
              <a:t>oak;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wood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duck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nesting)</a:t>
            </a:r>
            <a:endParaRPr sz="1800" dirty="0">
              <a:latin typeface="Calibri"/>
              <a:cs typeface="Calibri"/>
            </a:endParaRPr>
          </a:p>
          <a:p>
            <a:pPr marL="299085" marR="167640" indent="-287020" algn="just">
              <a:lnSpc>
                <a:spcPct val="100000"/>
              </a:lnSpc>
              <a:buFont typeface="Arial"/>
              <a:buChar char="•"/>
              <a:tabLst>
                <a:tab pos="299720" algn="l"/>
              </a:tabLst>
            </a:pPr>
            <a:r>
              <a:rPr sz="1800" spc="-10" dirty="0">
                <a:latin typeface="Calibri"/>
                <a:cs typeface="Calibri"/>
              </a:rPr>
              <a:t>Reduce sedimentation into </a:t>
            </a:r>
            <a:r>
              <a:rPr sz="1800" spc="-20" dirty="0">
                <a:latin typeface="Calibri"/>
                <a:cs typeface="Calibri"/>
              </a:rPr>
              <a:t>Lake </a:t>
            </a:r>
            <a:r>
              <a:rPr sz="1800" spc="5" dirty="0">
                <a:latin typeface="Calibri"/>
                <a:cs typeface="Calibri"/>
              </a:rPr>
              <a:t>O- 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benefits </a:t>
            </a:r>
            <a:r>
              <a:rPr sz="1800" spc="-15" dirty="0">
                <a:latin typeface="Calibri"/>
                <a:cs typeface="Calibri"/>
              </a:rPr>
              <a:t>for</a:t>
            </a:r>
            <a:r>
              <a:rPr sz="1800" spc="-10" dirty="0">
                <a:latin typeface="Calibri"/>
                <a:cs typeface="Calibri"/>
              </a:rPr>
              <a:t> many</a:t>
            </a:r>
            <a:r>
              <a:rPr sz="1800" spc="-5" dirty="0">
                <a:latin typeface="Calibri"/>
                <a:cs typeface="Calibri"/>
              </a:rPr>
              <a:t> fish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wildlife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species</a:t>
            </a:r>
            <a:endParaRPr sz="1800" dirty="0">
              <a:latin typeface="Calibri"/>
              <a:cs typeface="Calibri"/>
            </a:endParaRPr>
          </a:p>
          <a:p>
            <a:pPr marL="299085" marR="266700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Calibri"/>
                <a:cs typeface="Calibri"/>
              </a:rPr>
              <a:t>Address island dissection on </a:t>
            </a:r>
            <a:r>
              <a:rPr sz="1800" spc="-10" dirty="0">
                <a:latin typeface="Calibri"/>
                <a:cs typeface="Calibri"/>
              </a:rPr>
              <a:t>west </a:t>
            </a:r>
            <a:r>
              <a:rPr sz="1800" spc="-5" dirty="0">
                <a:latin typeface="Calibri"/>
                <a:cs typeface="Calibri"/>
              </a:rPr>
              <a:t>side of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lake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produce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better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water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velocity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diversity </a:t>
            </a:r>
            <a:r>
              <a:rPr sz="1800" spc="-15" dirty="0">
                <a:latin typeface="Calibri"/>
                <a:cs typeface="Calibri"/>
              </a:rPr>
              <a:t>for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better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species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diversity</a:t>
            </a:r>
            <a:endParaRPr sz="1800" dirty="0">
              <a:latin typeface="Calibri"/>
              <a:cs typeface="Calibri"/>
            </a:endParaRPr>
          </a:p>
          <a:p>
            <a:pPr marL="299085" marR="344170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1800" spc="-15" dirty="0">
                <a:latin typeface="Calibri"/>
                <a:cs typeface="Calibri"/>
              </a:rPr>
              <a:t>Create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u-shaped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island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with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deep </a:t>
            </a:r>
            <a:r>
              <a:rPr sz="1800" spc="-15" dirty="0">
                <a:latin typeface="Calibri"/>
                <a:cs typeface="Calibri"/>
              </a:rPr>
              <a:t>water </a:t>
            </a:r>
            <a:r>
              <a:rPr sz="1800" spc="-3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interior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to </a:t>
            </a:r>
            <a:r>
              <a:rPr sz="1800" spc="-5" dirty="0">
                <a:latin typeface="Calibri"/>
                <a:cs typeface="Calibri"/>
              </a:rPr>
              <a:t>enhance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water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velocity</a:t>
            </a:r>
            <a:r>
              <a:rPr sz="1800" dirty="0">
                <a:latin typeface="Calibri"/>
                <a:cs typeface="Calibri"/>
              </a:rPr>
              <a:t> and 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depth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diversity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748266" y="21209"/>
            <a:ext cx="5869940" cy="6858000"/>
            <a:chOff x="4512564" y="0"/>
            <a:chExt cx="5869940" cy="68580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12564" y="0"/>
              <a:ext cx="5298947" cy="6857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22948" y="2454529"/>
              <a:ext cx="3559810" cy="154940"/>
            </a:xfrm>
            <a:custGeom>
              <a:avLst/>
              <a:gdLst/>
              <a:ahLst/>
              <a:cxnLst/>
              <a:rect l="l" t="t" r="r" b="b"/>
              <a:pathLst>
                <a:path w="3559809" h="154939">
                  <a:moveTo>
                    <a:pt x="76336" y="31770"/>
                  </a:moveTo>
                  <a:lnTo>
                    <a:pt x="75934" y="44470"/>
                  </a:lnTo>
                  <a:lnTo>
                    <a:pt x="3558921" y="154559"/>
                  </a:lnTo>
                  <a:lnTo>
                    <a:pt x="3559302" y="141859"/>
                  </a:lnTo>
                  <a:lnTo>
                    <a:pt x="76336" y="31770"/>
                  </a:lnTo>
                  <a:close/>
                </a:path>
                <a:path w="3559809" h="154939">
                  <a:moveTo>
                    <a:pt x="77343" y="0"/>
                  </a:moveTo>
                  <a:lnTo>
                    <a:pt x="0" y="35687"/>
                  </a:lnTo>
                  <a:lnTo>
                    <a:pt x="74929" y="76200"/>
                  </a:lnTo>
                  <a:lnTo>
                    <a:pt x="75934" y="44470"/>
                  </a:lnTo>
                  <a:lnTo>
                    <a:pt x="63246" y="44069"/>
                  </a:lnTo>
                  <a:lnTo>
                    <a:pt x="63626" y="31369"/>
                  </a:lnTo>
                  <a:lnTo>
                    <a:pt x="76349" y="31369"/>
                  </a:lnTo>
                  <a:lnTo>
                    <a:pt x="77343" y="0"/>
                  </a:lnTo>
                  <a:close/>
                </a:path>
                <a:path w="3559809" h="154939">
                  <a:moveTo>
                    <a:pt x="63626" y="31369"/>
                  </a:moveTo>
                  <a:lnTo>
                    <a:pt x="63246" y="44069"/>
                  </a:lnTo>
                  <a:lnTo>
                    <a:pt x="75934" y="44470"/>
                  </a:lnTo>
                  <a:lnTo>
                    <a:pt x="76336" y="31770"/>
                  </a:lnTo>
                  <a:lnTo>
                    <a:pt x="63626" y="31369"/>
                  </a:lnTo>
                  <a:close/>
                </a:path>
                <a:path w="3559809" h="154939">
                  <a:moveTo>
                    <a:pt x="76349" y="31369"/>
                  </a:moveTo>
                  <a:lnTo>
                    <a:pt x="63626" y="31369"/>
                  </a:lnTo>
                  <a:lnTo>
                    <a:pt x="76336" y="31770"/>
                  </a:lnTo>
                  <a:lnTo>
                    <a:pt x="76349" y="313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8283" y="4475988"/>
            <a:ext cx="3194304" cy="238201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462006" y="2510993"/>
            <a:ext cx="1331595" cy="4540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Calibri"/>
                <a:cs typeface="Calibri"/>
              </a:rPr>
              <a:t>Islands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to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manage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Calibri"/>
                <a:cs typeface="Calibri"/>
              </a:rPr>
              <a:t>sediment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941445" y="3450209"/>
            <a:ext cx="2671445" cy="512445"/>
          </a:xfrm>
          <a:custGeom>
            <a:avLst/>
            <a:gdLst/>
            <a:ahLst/>
            <a:cxnLst/>
            <a:rect l="l" t="t" r="r" b="b"/>
            <a:pathLst>
              <a:path w="2671445" h="512445">
                <a:moveTo>
                  <a:pt x="2594894" y="480740"/>
                </a:moveTo>
                <a:lnTo>
                  <a:pt x="2589276" y="512063"/>
                </a:lnTo>
                <a:lnTo>
                  <a:pt x="2670936" y="488060"/>
                </a:lnTo>
                <a:lnTo>
                  <a:pt x="2664151" y="482980"/>
                </a:lnTo>
                <a:lnTo>
                  <a:pt x="2607309" y="482980"/>
                </a:lnTo>
                <a:lnTo>
                  <a:pt x="2594894" y="480740"/>
                </a:lnTo>
                <a:close/>
              </a:path>
              <a:path w="2671445" h="512445">
                <a:moveTo>
                  <a:pt x="2597128" y="468284"/>
                </a:moveTo>
                <a:lnTo>
                  <a:pt x="2594894" y="480740"/>
                </a:lnTo>
                <a:lnTo>
                  <a:pt x="2607309" y="482980"/>
                </a:lnTo>
                <a:lnTo>
                  <a:pt x="2609596" y="470534"/>
                </a:lnTo>
                <a:lnTo>
                  <a:pt x="2597128" y="468284"/>
                </a:lnTo>
                <a:close/>
              </a:path>
              <a:path w="2671445" h="512445">
                <a:moveTo>
                  <a:pt x="2602737" y="437006"/>
                </a:moveTo>
                <a:lnTo>
                  <a:pt x="2597128" y="468284"/>
                </a:lnTo>
                <a:lnTo>
                  <a:pt x="2609596" y="470534"/>
                </a:lnTo>
                <a:lnTo>
                  <a:pt x="2607309" y="482980"/>
                </a:lnTo>
                <a:lnTo>
                  <a:pt x="2664151" y="482980"/>
                </a:lnTo>
                <a:lnTo>
                  <a:pt x="2602737" y="437006"/>
                </a:lnTo>
                <a:close/>
              </a:path>
              <a:path w="2671445" h="512445">
                <a:moveTo>
                  <a:pt x="2285" y="0"/>
                </a:moveTo>
                <a:lnTo>
                  <a:pt x="0" y="12445"/>
                </a:lnTo>
                <a:lnTo>
                  <a:pt x="2594894" y="480740"/>
                </a:lnTo>
                <a:lnTo>
                  <a:pt x="2597128" y="468284"/>
                </a:lnTo>
                <a:lnTo>
                  <a:pt x="22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555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Identification From U. S. Army Corps of Engineers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be involved in beneficial use of sediment</a:t>
            </a:r>
          </a:p>
          <a:p>
            <a:r>
              <a:rPr lang="en-US" dirty="0" smtClean="0"/>
              <a:t>Interested in terrestrial benefits: Forestry hard mast species.</a:t>
            </a:r>
          </a:p>
          <a:p>
            <a:r>
              <a:rPr lang="en-US" dirty="0" smtClean="0"/>
              <a:t>Opportunity to develop oak/hickory stands and forest objectives</a:t>
            </a:r>
          </a:p>
          <a:p>
            <a:r>
              <a:rPr lang="en-US" dirty="0" smtClean="0"/>
              <a:t>Protect cultural resources from erosion. </a:t>
            </a:r>
          </a:p>
          <a:p>
            <a:r>
              <a:rPr lang="en-US" dirty="0" smtClean="0"/>
              <a:t>Can provide hydrological modeling support.</a:t>
            </a:r>
          </a:p>
          <a:p>
            <a:endParaRPr lang="en-US" dirty="0"/>
          </a:p>
        </p:txBody>
      </p:sp>
      <p:pic>
        <p:nvPicPr>
          <p:cNvPr id="4" name="Picture 5" descr="bottomlandfo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/>
          <a:stretch>
            <a:fillRect/>
          </a:stretch>
        </p:blipFill>
        <p:spPr bwMode="auto">
          <a:xfrm>
            <a:off x="8303172" y="3450456"/>
            <a:ext cx="3020684" cy="326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0658"/>
            <a:ext cx="3626069" cy="271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69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314" t="7819" r="1" b="1090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7014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Minnesota Department of Natural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Although not in MN, interested in ecosystem and looking a issues with sedimentation from the Mississippi River and Black River.</a:t>
            </a:r>
          </a:p>
          <a:p>
            <a:r>
              <a:rPr lang="en-US" dirty="0" smtClean="0"/>
              <a:t>Overwintering Fish habitat important</a:t>
            </a:r>
          </a:p>
          <a:p>
            <a:r>
              <a:rPr lang="en-US" dirty="0" smtClean="0"/>
              <a:t>Topographic Diversity: Barrier islands to protect and enhance forestry resources</a:t>
            </a:r>
          </a:p>
          <a:p>
            <a:r>
              <a:rPr lang="en-US" dirty="0" smtClean="0"/>
              <a:t>Island Development: Worked well in the past.  Dealing with wind fetch current and re-suspending sediments/nutrients.</a:t>
            </a:r>
          </a:p>
          <a:p>
            <a:r>
              <a:rPr lang="en-US" dirty="0" smtClean="0"/>
              <a:t>Vegetation issue and submersed aquatic plants and Oxygen</a:t>
            </a:r>
          </a:p>
          <a:p>
            <a:r>
              <a:rPr lang="en-US" dirty="0" smtClean="0"/>
              <a:t>Mussel habitat can we consider.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040" y="4603531"/>
            <a:ext cx="3005959" cy="22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 S. Fish and Wildlife Service: Upper Mississippi River NW&amp;FR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Priority Resources of Concern: From our Habitat Management Plan:</a:t>
            </a:r>
          </a:p>
          <a:p>
            <a:pPr lvl="1"/>
            <a:r>
              <a:rPr lang="en-US" dirty="0" smtClean="0"/>
              <a:t>Lentic Backwater Lake: Priority II Habitat (management actions in partnership): </a:t>
            </a:r>
          </a:p>
          <a:p>
            <a:pPr lvl="1"/>
            <a:r>
              <a:rPr lang="en-US" dirty="0" smtClean="0"/>
              <a:t>Priorities Wildlife species </a:t>
            </a:r>
          </a:p>
          <a:p>
            <a:pPr lvl="2"/>
            <a:r>
              <a:rPr lang="en-US" dirty="0" smtClean="0"/>
              <a:t>Canvasback Duck and Lesser </a:t>
            </a:r>
            <a:r>
              <a:rPr lang="en-US" dirty="0" err="1" smtClean="0"/>
              <a:t>Scaup</a:t>
            </a:r>
            <a:r>
              <a:rPr lang="en-US" dirty="0" smtClean="0"/>
              <a:t>, </a:t>
            </a:r>
            <a:r>
              <a:rPr lang="en-US" dirty="0" err="1" smtClean="0"/>
              <a:t>Limnophilic</a:t>
            </a:r>
            <a:r>
              <a:rPr lang="en-US" dirty="0" smtClean="0"/>
              <a:t> Native Fish: mud darter, weed shiner, </a:t>
            </a:r>
            <a:r>
              <a:rPr lang="en-US" dirty="0" err="1" smtClean="0"/>
              <a:t>pugnose</a:t>
            </a:r>
            <a:r>
              <a:rPr lang="en-US" dirty="0" smtClean="0"/>
              <a:t> shiner, central </a:t>
            </a:r>
            <a:r>
              <a:rPr lang="en-US" dirty="0" err="1" smtClean="0"/>
              <a:t>mudminnow</a:t>
            </a:r>
            <a:r>
              <a:rPr lang="en-US" dirty="0" smtClean="0"/>
              <a:t>, pirate perch, bullhead, yellow perch, northern pike, bluegill, bass and crappie </a:t>
            </a:r>
            <a:r>
              <a:rPr lang="en-US" dirty="0" err="1" smtClean="0"/>
              <a:t>Limnophilic</a:t>
            </a:r>
            <a:r>
              <a:rPr lang="en-US" dirty="0" smtClean="0"/>
              <a:t> Native Mussels: example giant floater</a:t>
            </a:r>
          </a:p>
          <a:p>
            <a:pPr lvl="2"/>
            <a:r>
              <a:rPr lang="en-US" dirty="0" smtClean="0"/>
              <a:t>Habitat needs: Water quality to support submersed aquatic vegetation, depth/structural/velocity diversity, protection from disturbance.</a:t>
            </a:r>
          </a:p>
          <a:p>
            <a:pPr marL="914400" lvl="2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11" descr="canvas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3"/>
          <a:stretch>
            <a:fillRect/>
          </a:stretch>
        </p:blipFill>
        <p:spPr bwMode="auto">
          <a:xfrm>
            <a:off x="9220200" y="4871107"/>
            <a:ext cx="29718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WRSlogo p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125" y="1152804"/>
            <a:ext cx="103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74745"/>
            <a:ext cx="2532993" cy="168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5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 S. Fish and Wildlife Service: Upper Mississippi River NW&amp;FR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Challenges on Lake Onalaska as a Lentic Backwater Lake:</a:t>
            </a:r>
          </a:p>
          <a:p>
            <a:pPr lvl="1"/>
            <a:r>
              <a:rPr lang="en-US" dirty="0" smtClean="0"/>
              <a:t>Sedimentation</a:t>
            </a:r>
          </a:p>
          <a:p>
            <a:pPr lvl="1"/>
            <a:r>
              <a:rPr lang="en-US" dirty="0" smtClean="0"/>
              <a:t>Nutrient Loading- Algal blooms blocking light for SAV.</a:t>
            </a:r>
          </a:p>
          <a:p>
            <a:pPr lvl="1"/>
            <a:r>
              <a:rPr lang="en-US" dirty="0" smtClean="0"/>
              <a:t>Loss of Structural/Depth/Velocity Diversity</a:t>
            </a:r>
          </a:p>
          <a:p>
            <a:pPr lvl="1"/>
            <a:r>
              <a:rPr lang="en-US" dirty="0" smtClean="0"/>
              <a:t>Invasive Plants: Eurasian watermilfoil, curly leaf pondweed, flowering rush</a:t>
            </a:r>
          </a:p>
          <a:p>
            <a:pPr lvl="1"/>
            <a:r>
              <a:rPr lang="en-US" dirty="0" smtClean="0"/>
              <a:t>Invasive species: Faucet snails, zebra mussels, invasive carp???</a:t>
            </a:r>
          </a:p>
          <a:p>
            <a:endParaRPr lang="en-US" dirty="0"/>
          </a:p>
        </p:txBody>
      </p:sp>
      <p:pic>
        <p:nvPicPr>
          <p:cNvPr id="4" name="Picture 3" descr="NWRSlogo p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475" y="1152983"/>
            <a:ext cx="103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03" y="3422003"/>
            <a:ext cx="2576998" cy="343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35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 S. Fish and Wildlife Service: Upper Mississippi River NW&amp;FR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Marsh Habitat Type: Priority 1- Black River Delta, Sommers Chute</a:t>
            </a:r>
          </a:p>
          <a:p>
            <a:pPr lvl="1"/>
            <a:r>
              <a:rPr lang="en-US" dirty="0" smtClean="0"/>
              <a:t>Resources of concern: Tundra swan, dabbling ducks, secretive marsh birds, black tern.</a:t>
            </a:r>
          </a:p>
          <a:p>
            <a:pPr lvl="1"/>
            <a:r>
              <a:rPr lang="en-US" dirty="0" smtClean="0"/>
              <a:t>Habitat needs: emergent/submerged plant diversity, water quality, seasonal depth changes (draw downs), stable conditions during the growing season.</a:t>
            </a:r>
          </a:p>
          <a:p>
            <a:pPr lvl="1"/>
            <a:r>
              <a:rPr lang="en-US" dirty="0" smtClean="0"/>
              <a:t>Challenges on Lake O: </a:t>
            </a:r>
          </a:p>
          <a:p>
            <a:pPr lvl="2"/>
            <a:r>
              <a:rPr lang="en-US" dirty="0" smtClean="0"/>
              <a:t>Sedimentation caused conversion of marsh habitat to wet meadow (reed canary grass dominated)</a:t>
            </a:r>
          </a:p>
          <a:p>
            <a:pPr lvl="2"/>
            <a:r>
              <a:rPr lang="en-US" dirty="0" err="1" smtClean="0"/>
              <a:t>Invasives</a:t>
            </a:r>
            <a:r>
              <a:rPr lang="en-US" dirty="0" smtClean="0"/>
              <a:t>: flowering rush, reed canary grass, purple loosestrife</a:t>
            </a:r>
          </a:p>
          <a:p>
            <a:pPr lvl="2"/>
            <a:r>
              <a:rPr lang="en-US" dirty="0" smtClean="0"/>
              <a:t>Lack of draw downs.  Inundation during growing season.</a:t>
            </a:r>
          </a:p>
          <a:p>
            <a:pPr lvl="2"/>
            <a:r>
              <a:rPr lang="en-US" dirty="0" smtClean="0"/>
              <a:t>Nutrient loading</a:t>
            </a:r>
          </a:p>
          <a:p>
            <a:pPr lvl="2"/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13" descr="Gat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52" y="4757168"/>
            <a:ext cx="3071648" cy="210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WRSlogo p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944" y="1152983"/>
            <a:ext cx="103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557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WI Closed Area 10-07 (3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 S. Fish and Wildlife Service: Upper Mississippi River NW&amp;FR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Lake Onalaska Closed Area and Voluntary Waterfowl Avoidance Area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7,348 acres protects critical feeding resting areas for migrating waterfowl and </a:t>
            </a:r>
            <a:r>
              <a:rPr lang="en-US" dirty="0" err="1" smtClean="0">
                <a:solidFill>
                  <a:schemeClr val="bg1"/>
                </a:solidFill>
              </a:rPr>
              <a:t>waterbirds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Canvasback ducks: supported by wild celery beds, aquatic plants, invertebrates for food and energy: Critical migration habitat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Issues with disturbance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Tundra Swans: arrowhead beds, other aquatic plants resting foraging.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NWRSlogo p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72" y="1152983"/>
            <a:ext cx="103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uoys 0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3" r="34616"/>
          <a:stretch>
            <a:fillRect/>
          </a:stretch>
        </p:blipFill>
        <p:spPr bwMode="auto">
          <a:xfrm>
            <a:off x="10259786" y="3591910"/>
            <a:ext cx="1524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2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 S. Fish and Wildlife Service: Upper Mississippi River NW&amp;FR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Big Issues Lake Onalaska:</a:t>
            </a:r>
          </a:p>
          <a:p>
            <a:pPr lvl="1"/>
            <a:r>
              <a:rPr lang="en-US" dirty="0" smtClean="0"/>
              <a:t>Sedimentation</a:t>
            </a:r>
          </a:p>
          <a:p>
            <a:pPr lvl="1"/>
            <a:r>
              <a:rPr lang="en-US" dirty="0" smtClean="0"/>
              <a:t>Loss of structural diversity</a:t>
            </a:r>
          </a:p>
          <a:p>
            <a:pPr lvl="1"/>
            <a:r>
              <a:rPr lang="en-US" dirty="0" smtClean="0"/>
              <a:t>Watershed Issue: Increase tile drainage, farming practices, land development, lack of watershed buffers.</a:t>
            </a:r>
          </a:p>
          <a:p>
            <a:pPr lvl="1"/>
            <a:r>
              <a:rPr lang="en-US" dirty="0" smtClean="0"/>
              <a:t>Difficult to work with diverters due to navigation.</a:t>
            </a:r>
          </a:p>
          <a:p>
            <a:pPr lvl="1"/>
            <a:r>
              <a:rPr lang="en-US" dirty="0" smtClean="0"/>
              <a:t>Work with smaller chutes: Gibbs, Goose, Bullet and No Name.</a:t>
            </a:r>
          </a:p>
          <a:p>
            <a:pPr lvl="1"/>
            <a:r>
              <a:rPr lang="en-US" dirty="0" smtClean="0"/>
              <a:t>Black River Influence: Hydrology changes, silting in transition to Tank Creek. </a:t>
            </a:r>
          </a:p>
          <a:p>
            <a:pPr lvl="1"/>
            <a:r>
              <a:rPr lang="en-US" dirty="0" smtClean="0"/>
              <a:t>Nutrient loading.  Nutrients are essential for the system, but what to do with too much.  </a:t>
            </a:r>
          </a:p>
          <a:p>
            <a:pPr lvl="1"/>
            <a:r>
              <a:rPr lang="en-US" dirty="0" smtClean="0"/>
              <a:t>Waterfowl Disturbance during critical times.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5" name="Picture 4" descr="NWRSlogo p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72" y="1152983"/>
            <a:ext cx="103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69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 S. Fish and Wildlife Service</a:t>
            </a:r>
            <a:br>
              <a:rPr lang="en-US" dirty="0" smtClean="0"/>
            </a:br>
            <a:r>
              <a:rPr lang="en-US" dirty="0" smtClean="0"/>
              <a:t>Fisheries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Interested in the Watershed Approach to issues of sedimentation and nutrients.</a:t>
            </a:r>
          </a:p>
          <a:p>
            <a:r>
              <a:rPr lang="en-US" dirty="0" smtClean="0"/>
              <a:t>Good Projects in Trempealeau and Buffalo Counties: Early stages we can learn from.  Fishers and Farmers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343" y="3899339"/>
            <a:ext cx="3570889" cy="267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5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 S. Geological Service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Science: Can provide data and answer questions from the group.</a:t>
            </a:r>
          </a:p>
          <a:p>
            <a:pPr lvl="1"/>
            <a:r>
              <a:rPr lang="en-US" dirty="0" smtClean="0"/>
              <a:t>Land cover data</a:t>
            </a:r>
          </a:p>
          <a:p>
            <a:pPr lvl="1"/>
            <a:r>
              <a:rPr lang="en-US" dirty="0" smtClean="0"/>
              <a:t>Wind fetch 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athymetry</a:t>
            </a:r>
          </a:p>
          <a:p>
            <a:pPr lvl="1"/>
            <a:r>
              <a:rPr lang="en-US" dirty="0" smtClean="0"/>
              <a:t>Sedimentation studies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55" y="2608716"/>
            <a:ext cx="5499074" cy="42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08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Lake Onalaska Protection and Rehabilitation District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Sedimentation, Loss of structural diversity</a:t>
            </a:r>
          </a:p>
          <a:p>
            <a:r>
              <a:rPr lang="en-US" dirty="0" smtClean="0"/>
              <a:t>Need for current bathymetry</a:t>
            </a:r>
          </a:p>
          <a:p>
            <a:r>
              <a:rPr lang="en-US" dirty="0" smtClean="0"/>
              <a:t>Put science behind proposals.</a:t>
            </a:r>
          </a:p>
          <a:p>
            <a:r>
              <a:rPr lang="en-US" dirty="0" smtClean="0"/>
              <a:t>What will the habitat look like in 50 years or more.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82" y="3760075"/>
            <a:ext cx="4487918" cy="309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933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lapping Issues/concerns from first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Topographic/bathymetric diversity loss</a:t>
            </a:r>
          </a:p>
          <a:p>
            <a:r>
              <a:rPr lang="en-US" dirty="0" smtClean="0"/>
              <a:t>Loss of overwintering fish habitat</a:t>
            </a:r>
          </a:p>
          <a:p>
            <a:r>
              <a:rPr lang="en-US" dirty="0" smtClean="0"/>
              <a:t>Diversion/sediment reduction potential sediment defectors</a:t>
            </a:r>
          </a:p>
          <a:p>
            <a:r>
              <a:rPr lang="en-US" dirty="0" smtClean="0"/>
              <a:t>Water quality and nutrient loading</a:t>
            </a:r>
          </a:p>
          <a:p>
            <a:r>
              <a:rPr lang="en-US" dirty="0" smtClean="0"/>
              <a:t>Wildlife Habitat protection and diversity</a:t>
            </a:r>
          </a:p>
          <a:p>
            <a:r>
              <a:rPr lang="en-US" dirty="0" smtClean="0"/>
              <a:t>Opportunity to develop habitat</a:t>
            </a:r>
          </a:p>
          <a:p>
            <a:r>
              <a:rPr lang="en-US" dirty="0" smtClean="0"/>
              <a:t>Watershed Issues</a:t>
            </a:r>
          </a:p>
          <a:p>
            <a:r>
              <a:rPr lang="en-US" dirty="0" smtClean="0"/>
              <a:t>Bathymetry</a:t>
            </a:r>
          </a:p>
          <a:p>
            <a:r>
              <a:rPr lang="en-US" dirty="0" smtClean="0"/>
              <a:t>Long Range Projections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993" y="3404666"/>
            <a:ext cx="4875157" cy="325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30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5496" t="8305" r="-702" b="10604"/>
          <a:stretch/>
        </p:blipFill>
        <p:spPr bwMode="auto">
          <a:xfrm>
            <a:off x="73572" y="0"/>
            <a:ext cx="1223404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43496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Agency Team Meeting #2</a:t>
            </a:r>
            <a:br>
              <a:rPr lang="en-US" dirty="0" smtClean="0"/>
            </a:br>
            <a:r>
              <a:rPr lang="en-US" dirty="0" smtClean="0"/>
              <a:t>May 11, 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Sediment Deflectors on Smaller chutes: Engineering and feasibility</a:t>
            </a:r>
          </a:p>
          <a:p>
            <a:r>
              <a:rPr lang="en-US" dirty="0" smtClean="0"/>
              <a:t>Nutrient Loading: Long and short term: Need for some type of nutrient budget</a:t>
            </a:r>
          </a:p>
          <a:p>
            <a:r>
              <a:rPr lang="en-US" dirty="0" smtClean="0"/>
              <a:t>Loss of depth Diversity: Island construction where is best.  Invasive issues.</a:t>
            </a:r>
          </a:p>
          <a:p>
            <a:r>
              <a:rPr lang="en-US" dirty="0" smtClean="0"/>
              <a:t>Habitat Development: use of dredge material to protect the Lake barrier islands.</a:t>
            </a:r>
          </a:p>
          <a:p>
            <a:r>
              <a:rPr lang="en-US" dirty="0" smtClean="0"/>
              <a:t>Watershed Issues: Possible Legislation assistance.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17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NESP (Navigation and Ecosystem Sustainability Program)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Proposed in Summer 2021 in the Saint Paul District Fish and Wildlife Working Group.</a:t>
            </a:r>
          </a:p>
          <a:p>
            <a:r>
              <a:rPr lang="en-US" dirty="0" smtClean="0"/>
              <a:t>Project would fund Science and construction needs:</a:t>
            </a:r>
          </a:p>
          <a:p>
            <a:pPr lvl="1"/>
            <a:r>
              <a:rPr lang="en-US" dirty="0" smtClean="0"/>
              <a:t>Feasibility of Sediment Diverters on the smaller chutes</a:t>
            </a:r>
          </a:p>
          <a:p>
            <a:pPr lvl="1"/>
            <a:r>
              <a:rPr lang="en-US" dirty="0" smtClean="0"/>
              <a:t>Sediment trainers on Sommers Chute for habitat features</a:t>
            </a:r>
          </a:p>
          <a:p>
            <a:pPr lvl="1"/>
            <a:r>
              <a:rPr lang="en-US" dirty="0" smtClean="0"/>
              <a:t>Long range projections: modeling status of habitat features for Refuge ROCs. </a:t>
            </a:r>
          </a:p>
          <a:p>
            <a:pPr lvl="1"/>
            <a:r>
              <a:rPr lang="en-US" dirty="0" smtClean="0"/>
              <a:t>Updated bathymetry </a:t>
            </a:r>
          </a:p>
          <a:p>
            <a:pPr lvl="1"/>
            <a:r>
              <a:rPr lang="en-US" dirty="0" smtClean="0"/>
              <a:t>Restore habitat features feasibility/construction/dredging: Sailboat Club bay, Brice Prairie Channel, Western Lake O. and possible island construction. </a:t>
            </a:r>
          </a:p>
          <a:p>
            <a:pPr lvl="1"/>
            <a:r>
              <a:rPr lang="en-US" dirty="0" smtClean="0"/>
              <a:t>Selected in the top 10 projects.  Sent to the River Resources Forum.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7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4" y="0"/>
            <a:ext cx="11225048" cy="68580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0726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Agency Team: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U. S. Fish and Wildlife Service: Upper Mississippi River National Wildlife and Fish Refuge, La Crosse District.</a:t>
            </a:r>
          </a:p>
          <a:p>
            <a:r>
              <a:rPr lang="en-US" dirty="0" smtClean="0"/>
              <a:t>U. S. Fish and Wildlife Service, Fisheries</a:t>
            </a:r>
          </a:p>
          <a:p>
            <a:r>
              <a:rPr lang="en-US" dirty="0" smtClean="0"/>
              <a:t>U. S. Army Corps of Engineers</a:t>
            </a:r>
          </a:p>
          <a:p>
            <a:r>
              <a:rPr lang="en-US" dirty="0" smtClean="0"/>
              <a:t>U. S. Geological Service</a:t>
            </a:r>
          </a:p>
          <a:p>
            <a:r>
              <a:rPr lang="en-US" dirty="0" smtClean="0"/>
              <a:t>Wisconsin Department of Natural Resources</a:t>
            </a:r>
          </a:p>
          <a:p>
            <a:r>
              <a:rPr lang="en-US" dirty="0" smtClean="0"/>
              <a:t>Minnesota Department of Natural Resources</a:t>
            </a:r>
          </a:p>
          <a:p>
            <a:r>
              <a:rPr lang="en-US" dirty="0" smtClean="0"/>
              <a:t>Lake Onalaska Protection and Rehabilitation District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4244" y="1853248"/>
            <a:ext cx="2317756" cy="500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4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Identification: First Meeting March 10, 2021 From WIDNR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Wisconsin DNR: Sedimentation factors Miss River and Black River and Water Residence Time, loss of Depth Diversity, excessive nutrients resulting from the sediment in turn excessive filamentous algae.  Resources of concern: Good water quality in turn good diversity of species and biotic guilds. </a:t>
            </a:r>
          </a:p>
          <a:p>
            <a:pPr lvl="1"/>
            <a:r>
              <a:rPr lang="en-US" dirty="0" smtClean="0"/>
              <a:t>Possibilities: Sediment defectors- Bullet, Gibbs, Goose, No Name, Sommers and </a:t>
            </a:r>
            <a:r>
              <a:rPr lang="en-US" dirty="0" err="1" smtClean="0"/>
              <a:t>Proudfoot</a:t>
            </a:r>
            <a:r>
              <a:rPr lang="en-US" dirty="0"/>
              <a:t> </a:t>
            </a:r>
            <a:r>
              <a:rPr lang="en-US" dirty="0" smtClean="0"/>
              <a:t>Chutes. </a:t>
            </a:r>
          </a:p>
          <a:p>
            <a:pPr lvl="1"/>
            <a:r>
              <a:rPr lang="en-US" dirty="0" smtClean="0"/>
              <a:t>Focus Projects on areas with low Dissolved Oxygen</a:t>
            </a:r>
          </a:p>
          <a:p>
            <a:pPr lvl="1"/>
            <a:r>
              <a:rPr lang="en-US" dirty="0" smtClean="0"/>
              <a:t>Issues with Onalaska Spillway. </a:t>
            </a:r>
          </a:p>
          <a:p>
            <a:pPr lvl="1"/>
            <a:r>
              <a:rPr lang="en-US" dirty="0" smtClean="0"/>
              <a:t>Island Building, backwater dredging</a:t>
            </a:r>
          </a:p>
          <a:p>
            <a:endParaRPr lang="en-US" dirty="0"/>
          </a:p>
        </p:txBody>
      </p:sp>
      <p:pic>
        <p:nvPicPr>
          <p:cNvPr id="4" name="Picture 18" descr="Bluegi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16" y="4352677"/>
            <a:ext cx="3132083" cy="250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663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object 2"/>
          <p:cNvGrpSpPr/>
          <p:nvPr/>
        </p:nvGrpSpPr>
        <p:grpSpPr>
          <a:xfrm>
            <a:off x="-4000" y="5904"/>
            <a:ext cx="12200890" cy="6852284"/>
            <a:chOff x="-4000" y="5904"/>
            <a:chExt cx="12200890" cy="6852284"/>
          </a:xfrm>
        </p:grpSpPr>
        <p:pic>
          <p:nvPicPr>
            <p:cNvPr id="5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97"/>
              <a:ext cx="12191999" cy="6842699"/>
            </a:xfrm>
            <a:prstGeom prst="rect">
              <a:avLst/>
            </a:prstGeom>
          </p:spPr>
        </p:pic>
        <p:sp>
          <p:nvSpPr>
            <p:cNvPr id="6" name="object 4"/>
            <p:cNvSpPr/>
            <p:nvPr/>
          </p:nvSpPr>
          <p:spPr>
            <a:xfrm>
              <a:off x="762" y="10666"/>
              <a:ext cx="12191365" cy="0"/>
            </a:xfrm>
            <a:custGeom>
              <a:avLst/>
              <a:gdLst/>
              <a:ahLst/>
              <a:cxnLst/>
              <a:rect l="l" t="t" r="r" b="b"/>
              <a:pathLst>
                <a:path w="12191365">
                  <a:moveTo>
                    <a:pt x="0" y="0"/>
                  </a:moveTo>
                  <a:lnTo>
                    <a:pt x="2137410" y="0"/>
                  </a:lnTo>
                </a:path>
                <a:path w="12191365">
                  <a:moveTo>
                    <a:pt x="10100310" y="0"/>
                  </a:moveTo>
                  <a:lnTo>
                    <a:pt x="12191238" y="0"/>
                  </a:lnTo>
                </a:path>
              </a:pathLst>
            </a:custGeom>
            <a:ln w="914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1256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546593" y="1239774"/>
            <a:ext cx="3703320" cy="212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2400" dirty="0">
                <a:latin typeface="Calibri"/>
                <a:cs typeface="Calibri"/>
              </a:rPr>
              <a:t>Mean annual </a:t>
            </a:r>
            <a:r>
              <a:rPr sz="2400" spc="-10" dirty="0">
                <a:latin typeface="Calibri"/>
                <a:cs typeface="Calibri"/>
              </a:rPr>
              <a:t>discharge </a:t>
            </a:r>
            <a:r>
              <a:rPr sz="2400" spc="-5" dirty="0">
                <a:latin typeface="Calibri"/>
                <a:cs typeface="Calibri"/>
              </a:rPr>
              <a:t>on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 </a:t>
            </a:r>
            <a:r>
              <a:rPr sz="2400" spc="-5" dirty="0">
                <a:latin typeface="Calibri"/>
                <a:cs typeface="Calibri"/>
              </a:rPr>
              <a:t>Mississippi </a:t>
            </a:r>
            <a:r>
              <a:rPr sz="2400" spc="-10" dirty="0">
                <a:latin typeface="Calibri"/>
                <a:cs typeface="Calibri"/>
              </a:rPr>
              <a:t>River </a:t>
            </a:r>
            <a:r>
              <a:rPr sz="2400" spc="-15" dirty="0">
                <a:latin typeface="Calibri"/>
                <a:cs typeface="Calibri"/>
              </a:rPr>
              <a:t>at 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Winona </a:t>
            </a:r>
            <a:r>
              <a:rPr sz="2400" spc="-10" dirty="0">
                <a:latin typeface="Calibri"/>
                <a:cs typeface="Calibri"/>
              </a:rPr>
              <a:t>never exceeded </a:t>
            </a:r>
            <a:r>
              <a:rPr sz="2400" spc="-5" dirty="0">
                <a:latin typeface="Calibri"/>
                <a:cs typeface="Calibri"/>
              </a:rPr>
              <a:t> 45,000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CFS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during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any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year </a:t>
            </a:r>
            <a:r>
              <a:rPr sz="2400" spc="-53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from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1929-1980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546593" y="3764025"/>
            <a:ext cx="3938904" cy="1708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14999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  <a:tab pos="355600" algn="l"/>
                <a:tab pos="1184275" algn="l"/>
              </a:tabLst>
            </a:pPr>
            <a:r>
              <a:rPr sz="2400" spc="-5" dirty="0">
                <a:latin typeface="Calibri"/>
                <a:cs typeface="Calibri"/>
              </a:rPr>
              <a:t>The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45,000</a:t>
            </a:r>
            <a:r>
              <a:rPr sz="2400" spc="45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CFS</a:t>
            </a:r>
            <a:r>
              <a:rPr sz="2400" spc="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threshold 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has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been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exceeded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11x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since </a:t>
            </a:r>
            <a:r>
              <a:rPr sz="2400" spc="-52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1980.	Six</a:t>
            </a:r>
            <a:r>
              <a:rPr sz="2400" spc="35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of</a:t>
            </a:r>
            <a:r>
              <a:rPr sz="2400" spc="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these</a:t>
            </a:r>
            <a:r>
              <a:rPr sz="2400" spc="6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years 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have</a:t>
            </a:r>
            <a:r>
              <a:rPr sz="2400" spc="-5" dirty="0">
                <a:latin typeface="Calibri"/>
                <a:cs typeface="Calibri"/>
              </a:rPr>
              <a:t> been since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2011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07434" y="843496"/>
            <a:ext cx="4804410" cy="3067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b="0" spc="-20" dirty="0">
                <a:latin typeface="Arial"/>
                <a:cs typeface="Arial"/>
              </a:rPr>
              <a:t>Mean </a:t>
            </a:r>
            <a:r>
              <a:rPr sz="1850" b="0" spc="-10" dirty="0">
                <a:latin typeface="Arial"/>
                <a:cs typeface="Arial"/>
              </a:rPr>
              <a:t>Annual</a:t>
            </a:r>
            <a:r>
              <a:rPr sz="1850" b="0" spc="-15" dirty="0">
                <a:latin typeface="Arial"/>
                <a:cs typeface="Arial"/>
              </a:rPr>
              <a:t> </a:t>
            </a:r>
            <a:r>
              <a:rPr sz="1850" b="0" spc="-10" dirty="0">
                <a:latin typeface="Arial"/>
                <a:cs typeface="Arial"/>
              </a:rPr>
              <a:t>Discharge</a:t>
            </a:r>
            <a:r>
              <a:rPr sz="1850" b="0" spc="-20" dirty="0">
                <a:latin typeface="Arial"/>
                <a:cs typeface="Arial"/>
              </a:rPr>
              <a:t> </a:t>
            </a:r>
            <a:r>
              <a:rPr sz="1850" b="0" spc="-5" dirty="0">
                <a:latin typeface="Arial"/>
                <a:cs typeface="Arial"/>
              </a:rPr>
              <a:t>at</a:t>
            </a:r>
            <a:r>
              <a:rPr sz="1850" b="0" spc="-20" dirty="0">
                <a:latin typeface="Arial"/>
                <a:cs typeface="Arial"/>
              </a:rPr>
              <a:t> </a:t>
            </a:r>
            <a:r>
              <a:rPr sz="1850" b="0" spc="-5" dirty="0">
                <a:latin typeface="Arial"/>
                <a:cs typeface="Arial"/>
              </a:rPr>
              <a:t>Winona</a:t>
            </a:r>
            <a:r>
              <a:rPr sz="1850" b="0" spc="-15" dirty="0">
                <a:latin typeface="Arial"/>
                <a:cs typeface="Arial"/>
              </a:rPr>
              <a:t> </a:t>
            </a:r>
            <a:r>
              <a:rPr sz="1850" b="0" spc="-10" dirty="0">
                <a:latin typeface="Arial"/>
                <a:cs typeface="Arial"/>
              </a:rPr>
              <a:t>1929-2019</a:t>
            </a:r>
            <a:endParaRPr sz="18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786466" y="6407402"/>
            <a:ext cx="448309" cy="26797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50" dirty="0">
                <a:latin typeface="Arial"/>
                <a:cs typeface="Arial"/>
              </a:rPr>
              <a:t>Y</a:t>
            </a:r>
            <a:r>
              <a:rPr sz="1550" spc="15" dirty="0">
                <a:latin typeface="Arial"/>
                <a:cs typeface="Arial"/>
              </a:rPr>
              <a:t>ear</a:t>
            </a:r>
            <a:endParaRPr sz="15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44672" y="1739822"/>
            <a:ext cx="6075680" cy="4283710"/>
            <a:chOff x="944672" y="1739822"/>
            <a:chExt cx="6075680" cy="4283710"/>
          </a:xfrm>
        </p:grpSpPr>
        <p:sp>
          <p:nvSpPr>
            <p:cNvPr id="7" name="object 7"/>
            <p:cNvSpPr/>
            <p:nvPr/>
          </p:nvSpPr>
          <p:spPr>
            <a:xfrm>
              <a:off x="944672" y="1745855"/>
              <a:ext cx="6069965" cy="4277360"/>
            </a:xfrm>
            <a:custGeom>
              <a:avLst/>
              <a:gdLst/>
              <a:ahLst/>
              <a:cxnLst/>
              <a:rect l="l" t="t" r="r" b="b"/>
              <a:pathLst>
                <a:path w="6069965" h="4277360">
                  <a:moveTo>
                    <a:pt x="60110" y="4216840"/>
                  </a:moveTo>
                  <a:lnTo>
                    <a:pt x="6069515" y="4216840"/>
                  </a:lnTo>
                </a:path>
                <a:path w="6069965" h="4277360">
                  <a:moveTo>
                    <a:pt x="60110" y="4277084"/>
                  </a:moveTo>
                  <a:lnTo>
                    <a:pt x="60110" y="4216840"/>
                  </a:lnTo>
                </a:path>
                <a:path w="6069965" h="4277360">
                  <a:moveTo>
                    <a:pt x="1261977" y="4277084"/>
                  </a:moveTo>
                  <a:lnTo>
                    <a:pt x="1261977" y="4216840"/>
                  </a:lnTo>
                </a:path>
                <a:path w="6069965" h="4277360">
                  <a:moveTo>
                    <a:pt x="2463878" y="4277084"/>
                  </a:moveTo>
                  <a:lnTo>
                    <a:pt x="2463878" y="4216840"/>
                  </a:lnTo>
                </a:path>
                <a:path w="6069965" h="4277360">
                  <a:moveTo>
                    <a:pt x="3665746" y="4277084"/>
                  </a:moveTo>
                  <a:lnTo>
                    <a:pt x="3665746" y="4216840"/>
                  </a:lnTo>
                </a:path>
                <a:path w="6069965" h="4277360">
                  <a:moveTo>
                    <a:pt x="4867647" y="4277084"/>
                  </a:moveTo>
                  <a:lnTo>
                    <a:pt x="4867647" y="4216840"/>
                  </a:lnTo>
                </a:path>
                <a:path w="6069965" h="4277360">
                  <a:moveTo>
                    <a:pt x="6069515" y="4277084"/>
                  </a:moveTo>
                  <a:lnTo>
                    <a:pt x="6069515" y="4216840"/>
                  </a:lnTo>
                </a:path>
                <a:path w="6069965" h="4277360">
                  <a:moveTo>
                    <a:pt x="60110" y="0"/>
                  </a:moveTo>
                  <a:lnTo>
                    <a:pt x="6069515" y="0"/>
                  </a:lnTo>
                </a:path>
                <a:path w="6069965" h="4277360">
                  <a:moveTo>
                    <a:pt x="60110" y="4216840"/>
                  </a:moveTo>
                  <a:lnTo>
                    <a:pt x="60110" y="0"/>
                  </a:lnTo>
                </a:path>
                <a:path w="6069965" h="4277360">
                  <a:moveTo>
                    <a:pt x="0" y="4216840"/>
                  </a:moveTo>
                  <a:lnTo>
                    <a:pt x="60110" y="4216840"/>
                  </a:lnTo>
                </a:path>
                <a:path w="6069965" h="4277360">
                  <a:moveTo>
                    <a:pt x="0" y="3689130"/>
                  </a:moveTo>
                  <a:lnTo>
                    <a:pt x="60110" y="3689130"/>
                  </a:lnTo>
                </a:path>
                <a:path w="6069965" h="4277360">
                  <a:moveTo>
                    <a:pt x="0" y="3162625"/>
                  </a:moveTo>
                  <a:lnTo>
                    <a:pt x="60110" y="3162625"/>
                  </a:lnTo>
                </a:path>
                <a:path w="6069965" h="4277360">
                  <a:moveTo>
                    <a:pt x="0" y="2634933"/>
                  </a:moveTo>
                  <a:lnTo>
                    <a:pt x="60110" y="2634933"/>
                  </a:lnTo>
                </a:path>
                <a:path w="6069965" h="4277360">
                  <a:moveTo>
                    <a:pt x="0" y="2108411"/>
                  </a:moveTo>
                  <a:lnTo>
                    <a:pt x="60110" y="2108411"/>
                  </a:lnTo>
                </a:path>
                <a:path w="6069965" h="4277360">
                  <a:moveTo>
                    <a:pt x="0" y="1580719"/>
                  </a:moveTo>
                  <a:lnTo>
                    <a:pt x="60110" y="1580719"/>
                  </a:lnTo>
                </a:path>
                <a:path w="6069965" h="4277360">
                  <a:moveTo>
                    <a:pt x="0" y="1054214"/>
                  </a:moveTo>
                  <a:lnTo>
                    <a:pt x="60110" y="1054214"/>
                  </a:lnTo>
                </a:path>
                <a:path w="6069965" h="4277360">
                  <a:moveTo>
                    <a:pt x="0" y="526504"/>
                  </a:moveTo>
                  <a:lnTo>
                    <a:pt x="60110" y="526504"/>
                  </a:lnTo>
                </a:path>
                <a:path w="6069965" h="4277360">
                  <a:moveTo>
                    <a:pt x="0" y="0"/>
                  </a:moveTo>
                  <a:lnTo>
                    <a:pt x="60110" y="0"/>
                  </a:lnTo>
                </a:path>
                <a:path w="6069965" h="4277360">
                  <a:moveTo>
                    <a:pt x="6069515" y="4216840"/>
                  </a:moveTo>
                  <a:lnTo>
                    <a:pt x="6069515" y="0"/>
                  </a:lnTo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6568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18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04782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5584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54062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05110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0332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5440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52621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03703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0186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5294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51163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02245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300460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351492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4970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400788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399002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50084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4824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99330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9754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4862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46841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9788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18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96104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64716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645383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696465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69464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745728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743943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795024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793222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84427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84248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89356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891781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942863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94102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99210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990324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2041406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2039570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2090652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208886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2139948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2138162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2189244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218742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18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223849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223670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28778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28596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2337050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2335264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2386346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384544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2435626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243380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2484888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2483103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2534185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532349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258343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58164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263272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630942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681973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68018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731270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729484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780566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77874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18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829812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82802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879108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2877323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92837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92658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97766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2975882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302694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302512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3076210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3074424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3125506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3123721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3174753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317296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322404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3222263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69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3273345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3271509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332259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32080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37188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370102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421134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41934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3470430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3468644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3519726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351790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18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356898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3567204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361826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3616483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3667532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366574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3716828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3715042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766124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76428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815370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81358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86466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3862831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3913913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391212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396320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3961423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012505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4010670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406175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405996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4111048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4109229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18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416031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18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415850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4209590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420780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4258853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425706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430814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4306364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4357446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4355610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4406692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440490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455988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454203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4505234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4503449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455453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455274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460382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4601991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4653073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465128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470236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4700584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4751632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18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474984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4800912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479912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4850208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4848389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489947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489768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494876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494696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4998014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499622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5047310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5045524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5096606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5094770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5145852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514406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5195148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5193363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5244395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5242609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529369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529190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534298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534116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18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5392233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539044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544152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5439711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5490792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548900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554008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553828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558936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5587549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563863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563684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5687928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5686092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5737174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573538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5786470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5784684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5835766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5833931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5885012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588322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593430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5932490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18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5983555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5981769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603285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603106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6082114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608032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6131410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612962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6180690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6178871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6229953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622816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627924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6277463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6328495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6326710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6377792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637600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6427088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6425252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6476334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6474548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6525630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652384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657487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6573091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6624173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662238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6673469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6671650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18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6722732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672094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677201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6770226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01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6821274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6819489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6870571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6868785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6919867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6918031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23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6969113" y="35910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6967327" y="359043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84" y="0"/>
                  </a:lnTo>
                </a:path>
              </a:pathLst>
            </a:custGeom>
            <a:ln w="1206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2" name="object 25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89099" y="4594041"/>
              <a:ext cx="113029" cy="113266"/>
            </a:xfrm>
            <a:prstGeom prst="rect">
              <a:avLst/>
            </a:prstGeom>
          </p:spPr>
        </p:pic>
        <p:sp>
          <p:nvSpPr>
            <p:cNvPr id="253" name="object 253"/>
            <p:cNvSpPr/>
            <p:nvPr/>
          </p:nvSpPr>
          <p:spPr>
            <a:xfrm>
              <a:off x="1555218" y="5056674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50497" y="0"/>
                  </a:moveTo>
                  <a:lnTo>
                    <a:pt x="30941" y="4009"/>
                  </a:lnTo>
                  <a:lnTo>
                    <a:pt x="14879" y="14910"/>
                  </a:lnTo>
                  <a:lnTo>
                    <a:pt x="4001" y="31012"/>
                  </a:lnTo>
                  <a:lnTo>
                    <a:pt x="0" y="50624"/>
                  </a:lnTo>
                  <a:lnTo>
                    <a:pt x="4001" y="70217"/>
                  </a:lnTo>
                  <a:lnTo>
                    <a:pt x="14879" y="86309"/>
                  </a:lnTo>
                  <a:lnTo>
                    <a:pt x="30941" y="97206"/>
                  </a:lnTo>
                  <a:lnTo>
                    <a:pt x="50497" y="101215"/>
                  </a:lnTo>
                  <a:lnTo>
                    <a:pt x="70044" y="97206"/>
                  </a:lnTo>
                  <a:lnTo>
                    <a:pt x="86101" y="86309"/>
                  </a:lnTo>
                  <a:lnTo>
                    <a:pt x="96977" y="70217"/>
                  </a:lnTo>
                  <a:lnTo>
                    <a:pt x="100978" y="50624"/>
                  </a:lnTo>
                  <a:lnTo>
                    <a:pt x="96977" y="31012"/>
                  </a:lnTo>
                  <a:lnTo>
                    <a:pt x="86101" y="14910"/>
                  </a:lnTo>
                  <a:lnTo>
                    <a:pt x="70044" y="4009"/>
                  </a:lnTo>
                  <a:lnTo>
                    <a:pt x="504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555218" y="5056674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50624"/>
                  </a:moveTo>
                  <a:lnTo>
                    <a:pt x="4001" y="31012"/>
                  </a:lnTo>
                  <a:lnTo>
                    <a:pt x="14879" y="14910"/>
                  </a:lnTo>
                  <a:lnTo>
                    <a:pt x="30941" y="4009"/>
                  </a:lnTo>
                  <a:lnTo>
                    <a:pt x="50497" y="0"/>
                  </a:lnTo>
                  <a:lnTo>
                    <a:pt x="70044" y="4009"/>
                  </a:lnTo>
                  <a:lnTo>
                    <a:pt x="86101" y="14910"/>
                  </a:lnTo>
                  <a:lnTo>
                    <a:pt x="96977" y="31012"/>
                  </a:lnTo>
                  <a:lnTo>
                    <a:pt x="100978" y="50624"/>
                  </a:lnTo>
                  <a:lnTo>
                    <a:pt x="96977" y="70217"/>
                  </a:lnTo>
                  <a:lnTo>
                    <a:pt x="86101" y="86309"/>
                  </a:lnTo>
                  <a:lnTo>
                    <a:pt x="70044" y="97206"/>
                  </a:lnTo>
                  <a:lnTo>
                    <a:pt x="50497" y="101215"/>
                  </a:lnTo>
                  <a:lnTo>
                    <a:pt x="30941" y="97206"/>
                  </a:lnTo>
                  <a:lnTo>
                    <a:pt x="14879" y="86309"/>
                  </a:lnTo>
                  <a:lnTo>
                    <a:pt x="4001" y="70217"/>
                  </a:lnTo>
                  <a:lnTo>
                    <a:pt x="0" y="50624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615328" y="5314498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81" y="0"/>
                  </a:moveTo>
                  <a:lnTo>
                    <a:pt x="30927" y="4009"/>
                  </a:lnTo>
                  <a:lnTo>
                    <a:pt x="14871" y="14910"/>
                  </a:lnTo>
                  <a:lnTo>
                    <a:pt x="3999" y="31012"/>
                  </a:lnTo>
                  <a:lnTo>
                    <a:pt x="0" y="50624"/>
                  </a:lnTo>
                  <a:lnTo>
                    <a:pt x="3999" y="70217"/>
                  </a:lnTo>
                  <a:lnTo>
                    <a:pt x="14871" y="86309"/>
                  </a:lnTo>
                  <a:lnTo>
                    <a:pt x="30927" y="97206"/>
                  </a:lnTo>
                  <a:lnTo>
                    <a:pt x="50481" y="101215"/>
                  </a:lnTo>
                  <a:lnTo>
                    <a:pt x="70027" y="97206"/>
                  </a:lnTo>
                  <a:lnTo>
                    <a:pt x="86084" y="86309"/>
                  </a:lnTo>
                  <a:lnTo>
                    <a:pt x="96960" y="70217"/>
                  </a:lnTo>
                  <a:lnTo>
                    <a:pt x="100962" y="50624"/>
                  </a:lnTo>
                  <a:lnTo>
                    <a:pt x="96960" y="31012"/>
                  </a:lnTo>
                  <a:lnTo>
                    <a:pt x="86084" y="14910"/>
                  </a:lnTo>
                  <a:lnTo>
                    <a:pt x="70027" y="4009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1615328" y="5314498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624"/>
                  </a:moveTo>
                  <a:lnTo>
                    <a:pt x="3999" y="31012"/>
                  </a:lnTo>
                  <a:lnTo>
                    <a:pt x="14871" y="14910"/>
                  </a:lnTo>
                  <a:lnTo>
                    <a:pt x="30927" y="4009"/>
                  </a:lnTo>
                  <a:lnTo>
                    <a:pt x="50481" y="0"/>
                  </a:lnTo>
                  <a:lnTo>
                    <a:pt x="70027" y="4009"/>
                  </a:lnTo>
                  <a:lnTo>
                    <a:pt x="86084" y="14910"/>
                  </a:lnTo>
                  <a:lnTo>
                    <a:pt x="96960" y="31012"/>
                  </a:lnTo>
                  <a:lnTo>
                    <a:pt x="100962" y="50624"/>
                  </a:lnTo>
                  <a:lnTo>
                    <a:pt x="96960" y="70217"/>
                  </a:lnTo>
                  <a:lnTo>
                    <a:pt x="86084" y="86309"/>
                  </a:lnTo>
                  <a:lnTo>
                    <a:pt x="70027" y="97206"/>
                  </a:lnTo>
                  <a:lnTo>
                    <a:pt x="50481" y="101215"/>
                  </a:lnTo>
                  <a:lnTo>
                    <a:pt x="30927" y="97206"/>
                  </a:lnTo>
                  <a:lnTo>
                    <a:pt x="14871" y="86309"/>
                  </a:lnTo>
                  <a:lnTo>
                    <a:pt x="3999" y="70217"/>
                  </a:lnTo>
                  <a:lnTo>
                    <a:pt x="0" y="50624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1675422" y="5066327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81" y="0"/>
                  </a:moveTo>
                  <a:lnTo>
                    <a:pt x="30927" y="4008"/>
                  </a:lnTo>
                  <a:lnTo>
                    <a:pt x="14871" y="14906"/>
                  </a:lnTo>
                  <a:lnTo>
                    <a:pt x="3999" y="30998"/>
                  </a:lnTo>
                  <a:lnTo>
                    <a:pt x="0" y="50591"/>
                  </a:lnTo>
                  <a:lnTo>
                    <a:pt x="3999" y="70203"/>
                  </a:lnTo>
                  <a:lnTo>
                    <a:pt x="14871" y="86305"/>
                  </a:lnTo>
                  <a:lnTo>
                    <a:pt x="30927" y="97206"/>
                  </a:lnTo>
                  <a:lnTo>
                    <a:pt x="50481" y="101215"/>
                  </a:lnTo>
                  <a:lnTo>
                    <a:pt x="70034" y="97206"/>
                  </a:lnTo>
                  <a:lnTo>
                    <a:pt x="86091" y="86305"/>
                  </a:lnTo>
                  <a:lnTo>
                    <a:pt x="96963" y="70203"/>
                  </a:lnTo>
                  <a:lnTo>
                    <a:pt x="100962" y="50591"/>
                  </a:lnTo>
                  <a:lnTo>
                    <a:pt x="96963" y="30998"/>
                  </a:lnTo>
                  <a:lnTo>
                    <a:pt x="86091" y="14906"/>
                  </a:lnTo>
                  <a:lnTo>
                    <a:pt x="70034" y="4008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1675422" y="5066327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591"/>
                  </a:moveTo>
                  <a:lnTo>
                    <a:pt x="3999" y="30998"/>
                  </a:lnTo>
                  <a:lnTo>
                    <a:pt x="14871" y="14906"/>
                  </a:lnTo>
                  <a:lnTo>
                    <a:pt x="30927" y="4008"/>
                  </a:lnTo>
                  <a:lnTo>
                    <a:pt x="50481" y="0"/>
                  </a:lnTo>
                  <a:lnTo>
                    <a:pt x="70034" y="4008"/>
                  </a:lnTo>
                  <a:lnTo>
                    <a:pt x="86091" y="14906"/>
                  </a:lnTo>
                  <a:lnTo>
                    <a:pt x="96963" y="30998"/>
                  </a:lnTo>
                  <a:lnTo>
                    <a:pt x="100962" y="50591"/>
                  </a:lnTo>
                  <a:lnTo>
                    <a:pt x="96963" y="70203"/>
                  </a:lnTo>
                  <a:lnTo>
                    <a:pt x="86091" y="86305"/>
                  </a:lnTo>
                  <a:lnTo>
                    <a:pt x="70034" y="97206"/>
                  </a:lnTo>
                  <a:lnTo>
                    <a:pt x="50481" y="101215"/>
                  </a:lnTo>
                  <a:lnTo>
                    <a:pt x="30927" y="97206"/>
                  </a:lnTo>
                  <a:lnTo>
                    <a:pt x="14871" y="86305"/>
                  </a:lnTo>
                  <a:lnTo>
                    <a:pt x="3999" y="70203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1735515" y="5213315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81" y="0"/>
                  </a:moveTo>
                  <a:lnTo>
                    <a:pt x="30934" y="4011"/>
                  </a:lnTo>
                  <a:lnTo>
                    <a:pt x="14877" y="14912"/>
                  </a:lnTo>
                  <a:lnTo>
                    <a:pt x="4001" y="31005"/>
                  </a:lnTo>
                  <a:lnTo>
                    <a:pt x="0" y="50591"/>
                  </a:lnTo>
                  <a:lnTo>
                    <a:pt x="4001" y="70183"/>
                  </a:lnTo>
                  <a:lnTo>
                    <a:pt x="14877" y="86275"/>
                  </a:lnTo>
                  <a:lnTo>
                    <a:pt x="30934" y="97173"/>
                  </a:lnTo>
                  <a:lnTo>
                    <a:pt x="50481" y="101182"/>
                  </a:lnTo>
                  <a:lnTo>
                    <a:pt x="70034" y="97173"/>
                  </a:lnTo>
                  <a:lnTo>
                    <a:pt x="86091" y="86275"/>
                  </a:lnTo>
                  <a:lnTo>
                    <a:pt x="96963" y="70183"/>
                  </a:lnTo>
                  <a:lnTo>
                    <a:pt x="100962" y="50591"/>
                  </a:lnTo>
                  <a:lnTo>
                    <a:pt x="96963" y="31005"/>
                  </a:lnTo>
                  <a:lnTo>
                    <a:pt x="86091" y="14912"/>
                  </a:lnTo>
                  <a:lnTo>
                    <a:pt x="70034" y="4011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1735515" y="5213315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591"/>
                  </a:moveTo>
                  <a:lnTo>
                    <a:pt x="4001" y="31005"/>
                  </a:lnTo>
                  <a:lnTo>
                    <a:pt x="14877" y="14912"/>
                  </a:lnTo>
                  <a:lnTo>
                    <a:pt x="30934" y="4011"/>
                  </a:lnTo>
                  <a:lnTo>
                    <a:pt x="50481" y="0"/>
                  </a:lnTo>
                  <a:lnTo>
                    <a:pt x="70034" y="4011"/>
                  </a:lnTo>
                  <a:lnTo>
                    <a:pt x="86091" y="14912"/>
                  </a:lnTo>
                  <a:lnTo>
                    <a:pt x="96963" y="31005"/>
                  </a:lnTo>
                  <a:lnTo>
                    <a:pt x="100962" y="50591"/>
                  </a:lnTo>
                  <a:lnTo>
                    <a:pt x="96963" y="70183"/>
                  </a:lnTo>
                  <a:lnTo>
                    <a:pt x="86091" y="86275"/>
                  </a:lnTo>
                  <a:lnTo>
                    <a:pt x="70034" y="97173"/>
                  </a:lnTo>
                  <a:lnTo>
                    <a:pt x="50481" y="101182"/>
                  </a:lnTo>
                  <a:lnTo>
                    <a:pt x="30934" y="97173"/>
                  </a:lnTo>
                  <a:lnTo>
                    <a:pt x="14877" y="86275"/>
                  </a:lnTo>
                  <a:lnTo>
                    <a:pt x="4001" y="70183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1795609" y="539644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50497" y="0"/>
                  </a:moveTo>
                  <a:lnTo>
                    <a:pt x="30941" y="4008"/>
                  </a:lnTo>
                  <a:lnTo>
                    <a:pt x="14879" y="14906"/>
                  </a:lnTo>
                  <a:lnTo>
                    <a:pt x="4001" y="30998"/>
                  </a:lnTo>
                  <a:lnTo>
                    <a:pt x="0" y="50591"/>
                  </a:lnTo>
                  <a:lnTo>
                    <a:pt x="4001" y="70203"/>
                  </a:lnTo>
                  <a:lnTo>
                    <a:pt x="14879" y="86305"/>
                  </a:lnTo>
                  <a:lnTo>
                    <a:pt x="30941" y="97206"/>
                  </a:lnTo>
                  <a:lnTo>
                    <a:pt x="50497" y="101215"/>
                  </a:lnTo>
                  <a:lnTo>
                    <a:pt x="70044" y="97206"/>
                  </a:lnTo>
                  <a:lnTo>
                    <a:pt x="86101" y="86305"/>
                  </a:lnTo>
                  <a:lnTo>
                    <a:pt x="96977" y="70203"/>
                  </a:lnTo>
                  <a:lnTo>
                    <a:pt x="100978" y="50591"/>
                  </a:lnTo>
                  <a:lnTo>
                    <a:pt x="96977" y="30998"/>
                  </a:lnTo>
                  <a:lnTo>
                    <a:pt x="86101" y="14906"/>
                  </a:lnTo>
                  <a:lnTo>
                    <a:pt x="70044" y="4008"/>
                  </a:lnTo>
                  <a:lnTo>
                    <a:pt x="504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1795609" y="5396440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50591"/>
                  </a:moveTo>
                  <a:lnTo>
                    <a:pt x="4001" y="30998"/>
                  </a:lnTo>
                  <a:lnTo>
                    <a:pt x="14879" y="14906"/>
                  </a:lnTo>
                  <a:lnTo>
                    <a:pt x="30941" y="4008"/>
                  </a:lnTo>
                  <a:lnTo>
                    <a:pt x="50497" y="0"/>
                  </a:lnTo>
                  <a:lnTo>
                    <a:pt x="70044" y="4008"/>
                  </a:lnTo>
                  <a:lnTo>
                    <a:pt x="86101" y="14906"/>
                  </a:lnTo>
                  <a:lnTo>
                    <a:pt x="96977" y="30998"/>
                  </a:lnTo>
                  <a:lnTo>
                    <a:pt x="100978" y="50591"/>
                  </a:lnTo>
                  <a:lnTo>
                    <a:pt x="96977" y="70203"/>
                  </a:lnTo>
                  <a:lnTo>
                    <a:pt x="86101" y="86305"/>
                  </a:lnTo>
                  <a:lnTo>
                    <a:pt x="70044" y="97206"/>
                  </a:lnTo>
                  <a:lnTo>
                    <a:pt x="50497" y="101215"/>
                  </a:lnTo>
                  <a:lnTo>
                    <a:pt x="30941" y="97206"/>
                  </a:lnTo>
                  <a:lnTo>
                    <a:pt x="14879" y="86305"/>
                  </a:lnTo>
                  <a:lnTo>
                    <a:pt x="4001" y="70203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3" name="object 26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9693" y="4814507"/>
              <a:ext cx="173106" cy="209647"/>
            </a:xfrm>
            <a:prstGeom prst="rect">
              <a:avLst/>
            </a:prstGeom>
          </p:spPr>
        </p:pic>
        <p:pic>
          <p:nvPicPr>
            <p:cNvPr id="264" name="object 26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69880" y="5063915"/>
              <a:ext cx="113013" cy="113266"/>
            </a:xfrm>
            <a:prstGeom prst="rect">
              <a:avLst/>
            </a:prstGeom>
          </p:spPr>
        </p:pic>
        <p:sp>
          <p:nvSpPr>
            <p:cNvPr id="265" name="object 265"/>
            <p:cNvSpPr/>
            <p:nvPr/>
          </p:nvSpPr>
          <p:spPr>
            <a:xfrm>
              <a:off x="2035999" y="4497663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81" y="0"/>
                  </a:moveTo>
                  <a:lnTo>
                    <a:pt x="30934" y="4008"/>
                  </a:lnTo>
                  <a:lnTo>
                    <a:pt x="14877" y="14904"/>
                  </a:lnTo>
                  <a:lnTo>
                    <a:pt x="4001" y="30991"/>
                  </a:lnTo>
                  <a:lnTo>
                    <a:pt x="0" y="50574"/>
                  </a:lnTo>
                  <a:lnTo>
                    <a:pt x="4001" y="70189"/>
                  </a:lnTo>
                  <a:lnTo>
                    <a:pt x="14877" y="86296"/>
                  </a:lnTo>
                  <a:lnTo>
                    <a:pt x="30934" y="97203"/>
                  </a:lnTo>
                  <a:lnTo>
                    <a:pt x="50481" y="101215"/>
                  </a:lnTo>
                  <a:lnTo>
                    <a:pt x="70029" y="97203"/>
                  </a:lnTo>
                  <a:lnTo>
                    <a:pt x="86074" y="86296"/>
                  </a:lnTo>
                  <a:lnTo>
                    <a:pt x="96934" y="70189"/>
                  </a:lnTo>
                  <a:lnTo>
                    <a:pt x="100928" y="50574"/>
                  </a:lnTo>
                  <a:lnTo>
                    <a:pt x="96934" y="30991"/>
                  </a:lnTo>
                  <a:lnTo>
                    <a:pt x="86074" y="14904"/>
                  </a:lnTo>
                  <a:lnTo>
                    <a:pt x="70029" y="4008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2035999" y="4497663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574"/>
                  </a:moveTo>
                  <a:lnTo>
                    <a:pt x="4001" y="30991"/>
                  </a:lnTo>
                  <a:lnTo>
                    <a:pt x="14877" y="14904"/>
                  </a:lnTo>
                  <a:lnTo>
                    <a:pt x="30934" y="4008"/>
                  </a:lnTo>
                  <a:lnTo>
                    <a:pt x="50481" y="0"/>
                  </a:lnTo>
                  <a:lnTo>
                    <a:pt x="70029" y="4008"/>
                  </a:lnTo>
                  <a:lnTo>
                    <a:pt x="86074" y="14904"/>
                  </a:lnTo>
                  <a:lnTo>
                    <a:pt x="96934" y="30991"/>
                  </a:lnTo>
                  <a:lnTo>
                    <a:pt x="100928" y="50574"/>
                  </a:lnTo>
                  <a:lnTo>
                    <a:pt x="96934" y="70189"/>
                  </a:lnTo>
                  <a:lnTo>
                    <a:pt x="86074" y="86296"/>
                  </a:lnTo>
                  <a:lnTo>
                    <a:pt x="70029" y="97203"/>
                  </a:lnTo>
                  <a:lnTo>
                    <a:pt x="50481" y="101215"/>
                  </a:lnTo>
                  <a:lnTo>
                    <a:pt x="30934" y="97203"/>
                  </a:lnTo>
                  <a:lnTo>
                    <a:pt x="14877" y="86296"/>
                  </a:lnTo>
                  <a:lnTo>
                    <a:pt x="4001" y="70189"/>
                  </a:lnTo>
                  <a:lnTo>
                    <a:pt x="0" y="50574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2096092" y="4556703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47" y="0"/>
                  </a:moveTo>
                  <a:lnTo>
                    <a:pt x="30920" y="4011"/>
                  </a:lnTo>
                  <a:lnTo>
                    <a:pt x="14873" y="14912"/>
                  </a:lnTo>
                  <a:lnTo>
                    <a:pt x="4000" y="31005"/>
                  </a:lnTo>
                  <a:lnTo>
                    <a:pt x="0" y="50591"/>
                  </a:lnTo>
                  <a:lnTo>
                    <a:pt x="4000" y="70183"/>
                  </a:lnTo>
                  <a:lnTo>
                    <a:pt x="14873" y="86275"/>
                  </a:lnTo>
                  <a:lnTo>
                    <a:pt x="30920" y="97173"/>
                  </a:lnTo>
                  <a:lnTo>
                    <a:pt x="50447" y="101182"/>
                  </a:lnTo>
                  <a:lnTo>
                    <a:pt x="70003" y="97173"/>
                  </a:lnTo>
                  <a:lnTo>
                    <a:pt x="86066" y="86275"/>
                  </a:lnTo>
                  <a:lnTo>
                    <a:pt x="96943" y="70183"/>
                  </a:lnTo>
                  <a:lnTo>
                    <a:pt x="100945" y="50591"/>
                  </a:lnTo>
                  <a:lnTo>
                    <a:pt x="96943" y="31005"/>
                  </a:lnTo>
                  <a:lnTo>
                    <a:pt x="86066" y="14912"/>
                  </a:lnTo>
                  <a:lnTo>
                    <a:pt x="70003" y="4011"/>
                  </a:lnTo>
                  <a:lnTo>
                    <a:pt x="504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2096092" y="4556703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591"/>
                  </a:moveTo>
                  <a:lnTo>
                    <a:pt x="4000" y="31005"/>
                  </a:lnTo>
                  <a:lnTo>
                    <a:pt x="14873" y="14912"/>
                  </a:lnTo>
                  <a:lnTo>
                    <a:pt x="30920" y="4011"/>
                  </a:lnTo>
                  <a:lnTo>
                    <a:pt x="50447" y="0"/>
                  </a:lnTo>
                  <a:lnTo>
                    <a:pt x="70003" y="4011"/>
                  </a:lnTo>
                  <a:lnTo>
                    <a:pt x="86066" y="14912"/>
                  </a:lnTo>
                  <a:lnTo>
                    <a:pt x="96943" y="31005"/>
                  </a:lnTo>
                  <a:lnTo>
                    <a:pt x="100945" y="50591"/>
                  </a:lnTo>
                  <a:lnTo>
                    <a:pt x="96943" y="70183"/>
                  </a:lnTo>
                  <a:lnTo>
                    <a:pt x="86066" y="86275"/>
                  </a:lnTo>
                  <a:lnTo>
                    <a:pt x="70003" y="97173"/>
                  </a:lnTo>
                  <a:lnTo>
                    <a:pt x="50447" y="101182"/>
                  </a:lnTo>
                  <a:lnTo>
                    <a:pt x="30920" y="97173"/>
                  </a:lnTo>
                  <a:lnTo>
                    <a:pt x="14873" y="86275"/>
                  </a:lnTo>
                  <a:lnTo>
                    <a:pt x="4000" y="70183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9" name="object 26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0177" y="5086801"/>
              <a:ext cx="112979" cy="113266"/>
            </a:xfrm>
            <a:prstGeom prst="rect">
              <a:avLst/>
            </a:prstGeom>
          </p:spPr>
        </p:pic>
        <p:sp>
          <p:nvSpPr>
            <p:cNvPr id="270" name="object 270"/>
            <p:cNvSpPr/>
            <p:nvPr/>
          </p:nvSpPr>
          <p:spPr>
            <a:xfrm>
              <a:off x="2216262" y="4596453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81" y="0"/>
                  </a:moveTo>
                  <a:lnTo>
                    <a:pt x="30927" y="4008"/>
                  </a:lnTo>
                  <a:lnTo>
                    <a:pt x="14871" y="14904"/>
                  </a:lnTo>
                  <a:lnTo>
                    <a:pt x="3999" y="30991"/>
                  </a:lnTo>
                  <a:lnTo>
                    <a:pt x="0" y="50574"/>
                  </a:lnTo>
                  <a:lnTo>
                    <a:pt x="3999" y="70196"/>
                  </a:lnTo>
                  <a:lnTo>
                    <a:pt x="14871" y="86302"/>
                  </a:lnTo>
                  <a:lnTo>
                    <a:pt x="30927" y="97205"/>
                  </a:lnTo>
                  <a:lnTo>
                    <a:pt x="50481" y="101215"/>
                  </a:lnTo>
                  <a:lnTo>
                    <a:pt x="70027" y="97205"/>
                  </a:lnTo>
                  <a:lnTo>
                    <a:pt x="86084" y="86302"/>
                  </a:lnTo>
                  <a:lnTo>
                    <a:pt x="96960" y="70196"/>
                  </a:lnTo>
                  <a:lnTo>
                    <a:pt x="100962" y="50574"/>
                  </a:lnTo>
                  <a:lnTo>
                    <a:pt x="96960" y="30991"/>
                  </a:lnTo>
                  <a:lnTo>
                    <a:pt x="86084" y="14904"/>
                  </a:lnTo>
                  <a:lnTo>
                    <a:pt x="70027" y="4008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2216262" y="4596453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574"/>
                  </a:moveTo>
                  <a:lnTo>
                    <a:pt x="3999" y="30991"/>
                  </a:lnTo>
                  <a:lnTo>
                    <a:pt x="14871" y="14904"/>
                  </a:lnTo>
                  <a:lnTo>
                    <a:pt x="30927" y="4008"/>
                  </a:lnTo>
                  <a:lnTo>
                    <a:pt x="50481" y="0"/>
                  </a:lnTo>
                  <a:lnTo>
                    <a:pt x="70027" y="4008"/>
                  </a:lnTo>
                  <a:lnTo>
                    <a:pt x="86084" y="14904"/>
                  </a:lnTo>
                  <a:lnTo>
                    <a:pt x="96960" y="30991"/>
                  </a:lnTo>
                  <a:lnTo>
                    <a:pt x="100962" y="50574"/>
                  </a:lnTo>
                  <a:lnTo>
                    <a:pt x="96960" y="70196"/>
                  </a:lnTo>
                  <a:lnTo>
                    <a:pt x="86084" y="86302"/>
                  </a:lnTo>
                  <a:lnTo>
                    <a:pt x="70027" y="97205"/>
                  </a:lnTo>
                  <a:lnTo>
                    <a:pt x="50481" y="101215"/>
                  </a:lnTo>
                  <a:lnTo>
                    <a:pt x="30927" y="97205"/>
                  </a:lnTo>
                  <a:lnTo>
                    <a:pt x="14871" y="86302"/>
                  </a:lnTo>
                  <a:lnTo>
                    <a:pt x="3999" y="70196"/>
                  </a:lnTo>
                  <a:lnTo>
                    <a:pt x="0" y="50574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2" name="object 27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270330" y="4219326"/>
              <a:ext cx="113013" cy="113283"/>
            </a:xfrm>
            <a:prstGeom prst="rect">
              <a:avLst/>
            </a:prstGeom>
          </p:spPr>
        </p:pic>
        <p:pic>
          <p:nvPicPr>
            <p:cNvPr id="273" name="object 27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30423" y="3950661"/>
              <a:ext cx="233216" cy="321703"/>
            </a:xfrm>
            <a:prstGeom prst="rect">
              <a:avLst/>
            </a:prstGeom>
          </p:spPr>
        </p:pic>
        <p:pic>
          <p:nvPicPr>
            <p:cNvPr id="274" name="object 27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10720" y="4306087"/>
              <a:ext cx="173123" cy="220488"/>
            </a:xfrm>
            <a:prstGeom prst="rect">
              <a:avLst/>
            </a:prstGeom>
          </p:spPr>
        </p:pic>
        <p:pic>
          <p:nvPicPr>
            <p:cNvPr id="275" name="object 27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30907" y="4812081"/>
              <a:ext cx="113029" cy="113283"/>
            </a:xfrm>
            <a:prstGeom prst="rect">
              <a:avLst/>
            </a:prstGeom>
          </p:spPr>
        </p:pic>
        <p:pic>
          <p:nvPicPr>
            <p:cNvPr id="276" name="object 27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91017" y="4980785"/>
              <a:ext cx="113013" cy="113266"/>
            </a:xfrm>
            <a:prstGeom prst="rect">
              <a:avLst/>
            </a:prstGeom>
          </p:spPr>
        </p:pic>
        <p:pic>
          <p:nvPicPr>
            <p:cNvPr id="277" name="object 27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751111" y="4389217"/>
              <a:ext cx="112979" cy="113266"/>
            </a:xfrm>
            <a:prstGeom prst="rect">
              <a:avLst/>
            </a:prstGeom>
          </p:spPr>
        </p:pic>
        <p:sp>
          <p:nvSpPr>
            <p:cNvPr id="278" name="object 278"/>
            <p:cNvSpPr/>
            <p:nvPr/>
          </p:nvSpPr>
          <p:spPr>
            <a:xfrm>
              <a:off x="2817229" y="4047045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81" y="0"/>
                  </a:moveTo>
                  <a:lnTo>
                    <a:pt x="30934" y="4008"/>
                  </a:lnTo>
                  <a:lnTo>
                    <a:pt x="14877" y="14906"/>
                  </a:lnTo>
                  <a:lnTo>
                    <a:pt x="4001" y="30998"/>
                  </a:lnTo>
                  <a:lnTo>
                    <a:pt x="0" y="50591"/>
                  </a:lnTo>
                  <a:lnTo>
                    <a:pt x="4001" y="70203"/>
                  </a:lnTo>
                  <a:lnTo>
                    <a:pt x="14877" y="86305"/>
                  </a:lnTo>
                  <a:lnTo>
                    <a:pt x="30934" y="97206"/>
                  </a:lnTo>
                  <a:lnTo>
                    <a:pt x="50481" y="101215"/>
                  </a:lnTo>
                  <a:lnTo>
                    <a:pt x="70008" y="97206"/>
                  </a:lnTo>
                  <a:lnTo>
                    <a:pt x="86055" y="86305"/>
                  </a:lnTo>
                  <a:lnTo>
                    <a:pt x="96927" y="70203"/>
                  </a:lnTo>
                  <a:lnTo>
                    <a:pt x="100928" y="50591"/>
                  </a:lnTo>
                  <a:lnTo>
                    <a:pt x="96927" y="30998"/>
                  </a:lnTo>
                  <a:lnTo>
                    <a:pt x="86055" y="14906"/>
                  </a:lnTo>
                  <a:lnTo>
                    <a:pt x="70008" y="4008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2817229" y="4047045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591"/>
                  </a:moveTo>
                  <a:lnTo>
                    <a:pt x="4001" y="30998"/>
                  </a:lnTo>
                  <a:lnTo>
                    <a:pt x="14877" y="14906"/>
                  </a:lnTo>
                  <a:lnTo>
                    <a:pt x="30934" y="4008"/>
                  </a:lnTo>
                  <a:lnTo>
                    <a:pt x="50481" y="0"/>
                  </a:lnTo>
                  <a:lnTo>
                    <a:pt x="70008" y="4008"/>
                  </a:lnTo>
                  <a:lnTo>
                    <a:pt x="86055" y="14906"/>
                  </a:lnTo>
                  <a:lnTo>
                    <a:pt x="96927" y="30998"/>
                  </a:lnTo>
                  <a:lnTo>
                    <a:pt x="100928" y="50591"/>
                  </a:lnTo>
                  <a:lnTo>
                    <a:pt x="96927" y="70203"/>
                  </a:lnTo>
                  <a:lnTo>
                    <a:pt x="86055" y="86305"/>
                  </a:lnTo>
                  <a:lnTo>
                    <a:pt x="70008" y="97206"/>
                  </a:lnTo>
                  <a:lnTo>
                    <a:pt x="50481" y="101215"/>
                  </a:lnTo>
                  <a:lnTo>
                    <a:pt x="30934" y="97206"/>
                  </a:lnTo>
                  <a:lnTo>
                    <a:pt x="14877" y="86305"/>
                  </a:lnTo>
                  <a:lnTo>
                    <a:pt x="4001" y="70203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2877323" y="3619330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47" y="0"/>
                  </a:moveTo>
                  <a:lnTo>
                    <a:pt x="30920" y="4009"/>
                  </a:lnTo>
                  <a:lnTo>
                    <a:pt x="14873" y="14910"/>
                  </a:lnTo>
                  <a:lnTo>
                    <a:pt x="4000" y="31012"/>
                  </a:lnTo>
                  <a:lnTo>
                    <a:pt x="0" y="50624"/>
                  </a:lnTo>
                  <a:lnTo>
                    <a:pt x="4000" y="70217"/>
                  </a:lnTo>
                  <a:lnTo>
                    <a:pt x="14873" y="86309"/>
                  </a:lnTo>
                  <a:lnTo>
                    <a:pt x="30920" y="97206"/>
                  </a:lnTo>
                  <a:lnTo>
                    <a:pt x="50447" y="101215"/>
                  </a:lnTo>
                  <a:lnTo>
                    <a:pt x="70001" y="97206"/>
                  </a:lnTo>
                  <a:lnTo>
                    <a:pt x="86057" y="86309"/>
                  </a:lnTo>
                  <a:lnTo>
                    <a:pt x="96929" y="70217"/>
                  </a:lnTo>
                  <a:lnTo>
                    <a:pt x="100928" y="50624"/>
                  </a:lnTo>
                  <a:lnTo>
                    <a:pt x="96929" y="31012"/>
                  </a:lnTo>
                  <a:lnTo>
                    <a:pt x="86057" y="14910"/>
                  </a:lnTo>
                  <a:lnTo>
                    <a:pt x="70001" y="4009"/>
                  </a:lnTo>
                  <a:lnTo>
                    <a:pt x="504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2877323" y="3619330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624"/>
                  </a:moveTo>
                  <a:lnTo>
                    <a:pt x="4000" y="31012"/>
                  </a:lnTo>
                  <a:lnTo>
                    <a:pt x="14873" y="14910"/>
                  </a:lnTo>
                  <a:lnTo>
                    <a:pt x="30920" y="4009"/>
                  </a:lnTo>
                  <a:lnTo>
                    <a:pt x="50447" y="0"/>
                  </a:lnTo>
                  <a:lnTo>
                    <a:pt x="70001" y="4009"/>
                  </a:lnTo>
                  <a:lnTo>
                    <a:pt x="86057" y="14910"/>
                  </a:lnTo>
                  <a:lnTo>
                    <a:pt x="96929" y="31012"/>
                  </a:lnTo>
                  <a:lnTo>
                    <a:pt x="100928" y="50624"/>
                  </a:lnTo>
                  <a:lnTo>
                    <a:pt x="96929" y="70217"/>
                  </a:lnTo>
                  <a:lnTo>
                    <a:pt x="86057" y="86309"/>
                  </a:lnTo>
                  <a:lnTo>
                    <a:pt x="70001" y="97206"/>
                  </a:lnTo>
                  <a:lnTo>
                    <a:pt x="50447" y="101215"/>
                  </a:lnTo>
                  <a:lnTo>
                    <a:pt x="30920" y="97206"/>
                  </a:lnTo>
                  <a:lnTo>
                    <a:pt x="14873" y="86309"/>
                  </a:lnTo>
                  <a:lnTo>
                    <a:pt x="4000" y="70217"/>
                  </a:lnTo>
                  <a:lnTo>
                    <a:pt x="0" y="50624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2937416" y="4095260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47" y="0"/>
                  </a:moveTo>
                  <a:lnTo>
                    <a:pt x="30906" y="4008"/>
                  </a:lnTo>
                  <a:lnTo>
                    <a:pt x="14860" y="14904"/>
                  </a:lnTo>
                  <a:lnTo>
                    <a:pt x="3996" y="30991"/>
                  </a:lnTo>
                  <a:lnTo>
                    <a:pt x="0" y="50574"/>
                  </a:lnTo>
                  <a:lnTo>
                    <a:pt x="3996" y="70174"/>
                  </a:lnTo>
                  <a:lnTo>
                    <a:pt x="14860" y="86284"/>
                  </a:lnTo>
                  <a:lnTo>
                    <a:pt x="30906" y="97198"/>
                  </a:lnTo>
                  <a:lnTo>
                    <a:pt x="50447" y="101215"/>
                  </a:lnTo>
                  <a:lnTo>
                    <a:pt x="70003" y="97198"/>
                  </a:lnTo>
                  <a:lnTo>
                    <a:pt x="86066" y="86284"/>
                  </a:lnTo>
                  <a:lnTo>
                    <a:pt x="96943" y="70174"/>
                  </a:lnTo>
                  <a:lnTo>
                    <a:pt x="100945" y="50574"/>
                  </a:lnTo>
                  <a:lnTo>
                    <a:pt x="96943" y="30991"/>
                  </a:lnTo>
                  <a:lnTo>
                    <a:pt x="86066" y="14904"/>
                  </a:lnTo>
                  <a:lnTo>
                    <a:pt x="70003" y="4008"/>
                  </a:lnTo>
                  <a:lnTo>
                    <a:pt x="504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2937416" y="4095260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574"/>
                  </a:moveTo>
                  <a:lnTo>
                    <a:pt x="3996" y="30991"/>
                  </a:lnTo>
                  <a:lnTo>
                    <a:pt x="14860" y="14904"/>
                  </a:lnTo>
                  <a:lnTo>
                    <a:pt x="30906" y="4008"/>
                  </a:lnTo>
                  <a:lnTo>
                    <a:pt x="50447" y="0"/>
                  </a:lnTo>
                  <a:lnTo>
                    <a:pt x="70003" y="4008"/>
                  </a:lnTo>
                  <a:lnTo>
                    <a:pt x="86066" y="14904"/>
                  </a:lnTo>
                  <a:lnTo>
                    <a:pt x="96943" y="30991"/>
                  </a:lnTo>
                  <a:lnTo>
                    <a:pt x="100945" y="50574"/>
                  </a:lnTo>
                  <a:lnTo>
                    <a:pt x="96943" y="70174"/>
                  </a:lnTo>
                  <a:lnTo>
                    <a:pt x="86066" y="86284"/>
                  </a:lnTo>
                  <a:lnTo>
                    <a:pt x="70003" y="97198"/>
                  </a:lnTo>
                  <a:lnTo>
                    <a:pt x="50447" y="101215"/>
                  </a:lnTo>
                  <a:lnTo>
                    <a:pt x="30906" y="97198"/>
                  </a:lnTo>
                  <a:lnTo>
                    <a:pt x="14860" y="86284"/>
                  </a:lnTo>
                  <a:lnTo>
                    <a:pt x="3996" y="70174"/>
                  </a:lnTo>
                  <a:lnTo>
                    <a:pt x="0" y="50574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2997476" y="4225351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50497" y="0"/>
                  </a:moveTo>
                  <a:lnTo>
                    <a:pt x="30941" y="4011"/>
                  </a:lnTo>
                  <a:lnTo>
                    <a:pt x="14879" y="14912"/>
                  </a:lnTo>
                  <a:lnTo>
                    <a:pt x="4001" y="31005"/>
                  </a:lnTo>
                  <a:lnTo>
                    <a:pt x="0" y="50591"/>
                  </a:lnTo>
                  <a:lnTo>
                    <a:pt x="4001" y="70205"/>
                  </a:lnTo>
                  <a:lnTo>
                    <a:pt x="14879" y="86313"/>
                  </a:lnTo>
                  <a:lnTo>
                    <a:pt x="30941" y="97220"/>
                  </a:lnTo>
                  <a:lnTo>
                    <a:pt x="50497" y="101232"/>
                  </a:lnTo>
                  <a:lnTo>
                    <a:pt x="70044" y="97220"/>
                  </a:lnTo>
                  <a:lnTo>
                    <a:pt x="86101" y="86313"/>
                  </a:lnTo>
                  <a:lnTo>
                    <a:pt x="96977" y="70205"/>
                  </a:lnTo>
                  <a:lnTo>
                    <a:pt x="100978" y="50591"/>
                  </a:lnTo>
                  <a:lnTo>
                    <a:pt x="96977" y="31005"/>
                  </a:lnTo>
                  <a:lnTo>
                    <a:pt x="86101" y="14912"/>
                  </a:lnTo>
                  <a:lnTo>
                    <a:pt x="70044" y="4011"/>
                  </a:lnTo>
                  <a:lnTo>
                    <a:pt x="504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2997476" y="4225351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50591"/>
                  </a:moveTo>
                  <a:lnTo>
                    <a:pt x="4001" y="31005"/>
                  </a:lnTo>
                  <a:lnTo>
                    <a:pt x="14879" y="14912"/>
                  </a:lnTo>
                  <a:lnTo>
                    <a:pt x="30941" y="4011"/>
                  </a:lnTo>
                  <a:lnTo>
                    <a:pt x="50497" y="0"/>
                  </a:lnTo>
                  <a:lnTo>
                    <a:pt x="70044" y="4011"/>
                  </a:lnTo>
                  <a:lnTo>
                    <a:pt x="86101" y="14912"/>
                  </a:lnTo>
                  <a:lnTo>
                    <a:pt x="96977" y="31005"/>
                  </a:lnTo>
                  <a:lnTo>
                    <a:pt x="100978" y="50591"/>
                  </a:lnTo>
                  <a:lnTo>
                    <a:pt x="96977" y="70205"/>
                  </a:lnTo>
                  <a:lnTo>
                    <a:pt x="86101" y="86313"/>
                  </a:lnTo>
                  <a:lnTo>
                    <a:pt x="70044" y="97220"/>
                  </a:lnTo>
                  <a:lnTo>
                    <a:pt x="50497" y="101232"/>
                  </a:lnTo>
                  <a:lnTo>
                    <a:pt x="30941" y="97220"/>
                  </a:lnTo>
                  <a:lnTo>
                    <a:pt x="14879" y="86313"/>
                  </a:lnTo>
                  <a:lnTo>
                    <a:pt x="4001" y="70205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6" name="object 28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51561" y="4571154"/>
              <a:ext cx="233216" cy="239744"/>
            </a:xfrm>
            <a:prstGeom prst="rect">
              <a:avLst/>
            </a:prstGeom>
          </p:spPr>
        </p:pic>
        <p:pic>
          <p:nvPicPr>
            <p:cNvPr id="287" name="object 28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31841" y="4890410"/>
              <a:ext cx="113029" cy="113266"/>
            </a:xfrm>
            <a:prstGeom prst="rect">
              <a:avLst/>
            </a:prstGeom>
          </p:spPr>
        </p:pic>
        <p:pic>
          <p:nvPicPr>
            <p:cNvPr id="288" name="object 28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91951" y="5054262"/>
              <a:ext cx="113013" cy="113266"/>
            </a:xfrm>
            <a:prstGeom prst="rect">
              <a:avLst/>
            </a:prstGeom>
          </p:spPr>
        </p:pic>
        <p:pic>
          <p:nvPicPr>
            <p:cNvPr id="289" name="object 28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52044" y="4530183"/>
              <a:ext cx="113013" cy="113266"/>
            </a:xfrm>
            <a:prstGeom prst="rect">
              <a:avLst/>
            </a:prstGeom>
          </p:spPr>
        </p:pic>
        <p:sp>
          <p:nvSpPr>
            <p:cNvPr id="290" name="object 290"/>
            <p:cNvSpPr/>
            <p:nvPr/>
          </p:nvSpPr>
          <p:spPr>
            <a:xfrm>
              <a:off x="3418163" y="4913333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81" y="0"/>
                  </a:moveTo>
                  <a:lnTo>
                    <a:pt x="30934" y="4008"/>
                  </a:lnTo>
                  <a:lnTo>
                    <a:pt x="14877" y="14906"/>
                  </a:lnTo>
                  <a:lnTo>
                    <a:pt x="4001" y="30998"/>
                  </a:lnTo>
                  <a:lnTo>
                    <a:pt x="0" y="50591"/>
                  </a:lnTo>
                  <a:lnTo>
                    <a:pt x="4001" y="70174"/>
                  </a:lnTo>
                  <a:lnTo>
                    <a:pt x="14877" y="86261"/>
                  </a:lnTo>
                  <a:lnTo>
                    <a:pt x="30934" y="97156"/>
                  </a:lnTo>
                  <a:lnTo>
                    <a:pt x="50481" y="101165"/>
                  </a:lnTo>
                  <a:lnTo>
                    <a:pt x="70034" y="97156"/>
                  </a:lnTo>
                  <a:lnTo>
                    <a:pt x="86091" y="86261"/>
                  </a:lnTo>
                  <a:lnTo>
                    <a:pt x="96963" y="70174"/>
                  </a:lnTo>
                  <a:lnTo>
                    <a:pt x="100962" y="50591"/>
                  </a:lnTo>
                  <a:lnTo>
                    <a:pt x="96963" y="30998"/>
                  </a:lnTo>
                  <a:lnTo>
                    <a:pt x="86091" y="14906"/>
                  </a:lnTo>
                  <a:lnTo>
                    <a:pt x="70034" y="4008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3418163" y="4913333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591"/>
                  </a:moveTo>
                  <a:lnTo>
                    <a:pt x="4001" y="30998"/>
                  </a:lnTo>
                  <a:lnTo>
                    <a:pt x="14877" y="14906"/>
                  </a:lnTo>
                  <a:lnTo>
                    <a:pt x="30934" y="4008"/>
                  </a:lnTo>
                  <a:lnTo>
                    <a:pt x="50481" y="0"/>
                  </a:lnTo>
                  <a:lnTo>
                    <a:pt x="70034" y="4008"/>
                  </a:lnTo>
                  <a:lnTo>
                    <a:pt x="86091" y="14906"/>
                  </a:lnTo>
                  <a:lnTo>
                    <a:pt x="96963" y="30998"/>
                  </a:lnTo>
                  <a:lnTo>
                    <a:pt x="100962" y="50591"/>
                  </a:lnTo>
                  <a:lnTo>
                    <a:pt x="96963" y="70174"/>
                  </a:lnTo>
                  <a:lnTo>
                    <a:pt x="86091" y="86261"/>
                  </a:lnTo>
                  <a:lnTo>
                    <a:pt x="70034" y="97156"/>
                  </a:lnTo>
                  <a:lnTo>
                    <a:pt x="50481" y="101165"/>
                  </a:lnTo>
                  <a:lnTo>
                    <a:pt x="30934" y="97156"/>
                  </a:lnTo>
                  <a:lnTo>
                    <a:pt x="14877" y="86261"/>
                  </a:lnTo>
                  <a:lnTo>
                    <a:pt x="4001" y="70174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2" name="object 29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472231" y="4377172"/>
              <a:ext cx="112979" cy="113233"/>
            </a:xfrm>
            <a:prstGeom prst="rect">
              <a:avLst/>
            </a:prstGeom>
          </p:spPr>
        </p:pic>
        <p:sp>
          <p:nvSpPr>
            <p:cNvPr id="293" name="object 293"/>
            <p:cNvSpPr/>
            <p:nvPr/>
          </p:nvSpPr>
          <p:spPr>
            <a:xfrm>
              <a:off x="3538350" y="4795220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97" y="0"/>
                  </a:moveTo>
                  <a:lnTo>
                    <a:pt x="30941" y="4009"/>
                  </a:lnTo>
                  <a:lnTo>
                    <a:pt x="14879" y="14910"/>
                  </a:lnTo>
                  <a:lnTo>
                    <a:pt x="4001" y="31012"/>
                  </a:lnTo>
                  <a:lnTo>
                    <a:pt x="0" y="50624"/>
                  </a:lnTo>
                  <a:lnTo>
                    <a:pt x="4001" y="70217"/>
                  </a:lnTo>
                  <a:lnTo>
                    <a:pt x="14879" y="86309"/>
                  </a:lnTo>
                  <a:lnTo>
                    <a:pt x="30941" y="97206"/>
                  </a:lnTo>
                  <a:lnTo>
                    <a:pt x="50497" y="101215"/>
                  </a:lnTo>
                  <a:lnTo>
                    <a:pt x="70038" y="97206"/>
                  </a:lnTo>
                  <a:lnTo>
                    <a:pt x="86084" y="86309"/>
                  </a:lnTo>
                  <a:lnTo>
                    <a:pt x="96949" y="70217"/>
                  </a:lnTo>
                  <a:lnTo>
                    <a:pt x="100945" y="50624"/>
                  </a:lnTo>
                  <a:lnTo>
                    <a:pt x="96949" y="31012"/>
                  </a:lnTo>
                  <a:lnTo>
                    <a:pt x="86084" y="14910"/>
                  </a:lnTo>
                  <a:lnTo>
                    <a:pt x="70038" y="4009"/>
                  </a:lnTo>
                  <a:lnTo>
                    <a:pt x="504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3538350" y="4795220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624"/>
                  </a:moveTo>
                  <a:lnTo>
                    <a:pt x="4001" y="31012"/>
                  </a:lnTo>
                  <a:lnTo>
                    <a:pt x="14879" y="14910"/>
                  </a:lnTo>
                  <a:lnTo>
                    <a:pt x="30941" y="4009"/>
                  </a:lnTo>
                  <a:lnTo>
                    <a:pt x="50497" y="0"/>
                  </a:lnTo>
                  <a:lnTo>
                    <a:pt x="70038" y="4009"/>
                  </a:lnTo>
                  <a:lnTo>
                    <a:pt x="86084" y="14910"/>
                  </a:lnTo>
                  <a:lnTo>
                    <a:pt x="96949" y="31012"/>
                  </a:lnTo>
                  <a:lnTo>
                    <a:pt x="100945" y="50624"/>
                  </a:lnTo>
                  <a:lnTo>
                    <a:pt x="96949" y="70217"/>
                  </a:lnTo>
                  <a:lnTo>
                    <a:pt x="86084" y="86309"/>
                  </a:lnTo>
                  <a:lnTo>
                    <a:pt x="70038" y="97206"/>
                  </a:lnTo>
                  <a:lnTo>
                    <a:pt x="50497" y="101215"/>
                  </a:lnTo>
                  <a:lnTo>
                    <a:pt x="30941" y="97206"/>
                  </a:lnTo>
                  <a:lnTo>
                    <a:pt x="14879" y="86309"/>
                  </a:lnTo>
                  <a:lnTo>
                    <a:pt x="4001" y="70217"/>
                  </a:lnTo>
                  <a:lnTo>
                    <a:pt x="0" y="50624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3598460" y="4954254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47" y="0"/>
                  </a:moveTo>
                  <a:lnTo>
                    <a:pt x="30913" y="4012"/>
                  </a:lnTo>
                  <a:lnTo>
                    <a:pt x="14866" y="14918"/>
                  </a:lnTo>
                  <a:lnTo>
                    <a:pt x="3998" y="31026"/>
                  </a:lnTo>
                  <a:lnTo>
                    <a:pt x="0" y="50641"/>
                  </a:lnTo>
                  <a:lnTo>
                    <a:pt x="3998" y="70226"/>
                  </a:lnTo>
                  <a:lnTo>
                    <a:pt x="14866" y="86319"/>
                  </a:lnTo>
                  <a:lnTo>
                    <a:pt x="30913" y="97221"/>
                  </a:lnTo>
                  <a:lnTo>
                    <a:pt x="50447" y="101232"/>
                  </a:lnTo>
                  <a:lnTo>
                    <a:pt x="69994" y="97221"/>
                  </a:lnTo>
                  <a:lnTo>
                    <a:pt x="86051" y="86319"/>
                  </a:lnTo>
                  <a:lnTo>
                    <a:pt x="96927" y="70226"/>
                  </a:lnTo>
                  <a:lnTo>
                    <a:pt x="100928" y="50641"/>
                  </a:lnTo>
                  <a:lnTo>
                    <a:pt x="96927" y="31026"/>
                  </a:lnTo>
                  <a:lnTo>
                    <a:pt x="86051" y="14918"/>
                  </a:lnTo>
                  <a:lnTo>
                    <a:pt x="69994" y="4012"/>
                  </a:lnTo>
                  <a:lnTo>
                    <a:pt x="504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3598460" y="4954254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641"/>
                  </a:moveTo>
                  <a:lnTo>
                    <a:pt x="3998" y="31026"/>
                  </a:lnTo>
                  <a:lnTo>
                    <a:pt x="14866" y="14918"/>
                  </a:lnTo>
                  <a:lnTo>
                    <a:pt x="30913" y="4012"/>
                  </a:lnTo>
                  <a:lnTo>
                    <a:pt x="50447" y="0"/>
                  </a:lnTo>
                  <a:lnTo>
                    <a:pt x="69994" y="4012"/>
                  </a:lnTo>
                  <a:lnTo>
                    <a:pt x="86051" y="14918"/>
                  </a:lnTo>
                  <a:lnTo>
                    <a:pt x="96927" y="31026"/>
                  </a:lnTo>
                  <a:lnTo>
                    <a:pt x="100928" y="50641"/>
                  </a:lnTo>
                  <a:lnTo>
                    <a:pt x="96927" y="70226"/>
                  </a:lnTo>
                  <a:lnTo>
                    <a:pt x="86051" y="86319"/>
                  </a:lnTo>
                  <a:lnTo>
                    <a:pt x="69994" y="97221"/>
                  </a:lnTo>
                  <a:lnTo>
                    <a:pt x="50447" y="101232"/>
                  </a:lnTo>
                  <a:lnTo>
                    <a:pt x="30913" y="97221"/>
                  </a:lnTo>
                  <a:lnTo>
                    <a:pt x="14866" y="86319"/>
                  </a:lnTo>
                  <a:lnTo>
                    <a:pt x="3998" y="70226"/>
                  </a:lnTo>
                  <a:lnTo>
                    <a:pt x="0" y="5064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7" name="object 29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652528" y="3859099"/>
              <a:ext cx="112979" cy="113266"/>
            </a:xfrm>
            <a:prstGeom prst="rect">
              <a:avLst/>
            </a:prstGeom>
          </p:spPr>
        </p:pic>
        <p:pic>
          <p:nvPicPr>
            <p:cNvPr id="298" name="object 29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12588" y="4028990"/>
              <a:ext cx="113013" cy="113266"/>
            </a:xfrm>
            <a:prstGeom prst="rect">
              <a:avLst/>
            </a:prstGeom>
          </p:spPr>
        </p:pic>
        <p:pic>
          <p:nvPicPr>
            <p:cNvPr id="299" name="object 29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72681" y="4344632"/>
              <a:ext cx="113029" cy="113266"/>
            </a:xfrm>
            <a:prstGeom prst="rect">
              <a:avLst/>
            </a:prstGeom>
          </p:spPr>
        </p:pic>
        <p:pic>
          <p:nvPicPr>
            <p:cNvPr id="300" name="object 30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832775" y="4614501"/>
              <a:ext cx="113029" cy="113266"/>
            </a:xfrm>
            <a:prstGeom prst="rect">
              <a:avLst/>
            </a:prstGeom>
          </p:spPr>
        </p:pic>
        <p:pic>
          <p:nvPicPr>
            <p:cNvPr id="301" name="object 30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892885" y="3672360"/>
              <a:ext cx="113013" cy="113266"/>
            </a:xfrm>
            <a:prstGeom prst="rect">
              <a:avLst/>
            </a:prstGeom>
          </p:spPr>
        </p:pic>
        <p:pic>
          <p:nvPicPr>
            <p:cNvPr id="302" name="object 30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952978" y="4749461"/>
              <a:ext cx="113013" cy="113266"/>
            </a:xfrm>
            <a:prstGeom prst="rect">
              <a:avLst/>
            </a:prstGeom>
          </p:spPr>
        </p:pic>
        <p:pic>
          <p:nvPicPr>
            <p:cNvPr id="303" name="object 30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013072" y="4208485"/>
              <a:ext cx="113013" cy="113266"/>
            </a:xfrm>
            <a:prstGeom prst="rect">
              <a:avLst/>
            </a:prstGeom>
          </p:spPr>
        </p:pic>
        <p:pic>
          <p:nvPicPr>
            <p:cNvPr id="304" name="object 30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73165" y="3819349"/>
              <a:ext cx="113029" cy="113233"/>
            </a:xfrm>
            <a:prstGeom prst="rect">
              <a:avLst/>
            </a:prstGeom>
          </p:spPr>
        </p:pic>
        <p:pic>
          <p:nvPicPr>
            <p:cNvPr id="305" name="object 30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33258" y="3984389"/>
              <a:ext cx="113029" cy="113266"/>
            </a:xfrm>
            <a:prstGeom prst="rect">
              <a:avLst/>
            </a:prstGeom>
          </p:spPr>
        </p:pic>
        <p:pic>
          <p:nvPicPr>
            <p:cNvPr id="306" name="object 30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193368" y="4124150"/>
              <a:ext cx="173073" cy="180754"/>
            </a:xfrm>
            <a:prstGeom prst="rect">
              <a:avLst/>
            </a:prstGeom>
          </p:spPr>
        </p:pic>
        <p:pic>
          <p:nvPicPr>
            <p:cNvPr id="307" name="object 30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313555" y="4672370"/>
              <a:ext cx="112979" cy="113216"/>
            </a:xfrm>
            <a:prstGeom prst="rect">
              <a:avLst/>
            </a:prstGeom>
          </p:spPr>
        </p:pic>
        <p:pic>
          <p:nvPicPr>
            <p:cNvPr id="308" name="object 30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372430" y="5155477"/>
              <a:ext cx="113013" cy="113266"/>
            </a:xfrm>
            <a:prstGeom prst="rect">
              <a:avLst/>
            </a:prstGeom>
          </p:spPr>
        </p:pic>
        <p:pic>
          <p:nvPicPr>
            <p:cNvPr id="309" name="object 30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433758" y="4065110"/>
              <a:ext cx="112979" cy="113266"/>
            </a:xfrm>
            <a:prstGeom prst="rect">
              <a:avLst/>
            </a:prstGeom>
          </p:spPr>
        </p:pic>
        <p:pic>
          <p:nvPicPr>
            <p:cNvPr id="310" name="object 31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493819" y="3885599"/>
              <a:ext cx="113013" cy="113266"/>
            </a:xfrm>
            <a:prstGeom prst="rect">
              <a:avLst/>
            </a:prstGeom>
          </p:spPr>
        </p:pic>
        <p:pic>
          <p:nvPicPr>
            <p:cNvPr id="311" name="object 31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553912" y="4503666"/>
              <a:ext cx="173106" cy="192783"/>
            </a:xfrm>
            <a:prstGeom prst="rect">
              <a:avLst/>
            </a:prstGeom>
          </p:spPr>
        </p:pic>
        <p:pic>
          <p:nvPicPr>
            <p:cNvPr id="312" name="object 31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674099" y="4089235"/>
              <a:ext cx="113029" cy="113266"/>
            </a:xfrm>
            <a:prstGeom prst="rect">
              <a:avLst/>
            </a:prstGeom>
          </p:spPr>
        </p:pic>
        <p:pic>
          <p:nvPicPr>
            <p:cNvPr id="313" name="object 31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734209" y="3409719"/>
              <a:ext cx="113013" cy="113233"/>
            </a:xfrm>
            <a:prstGeom prst="rect">
              <a:avLst/>
            </a:prstGeom>
          </p:spPr>
        </p:pic>
        <p:sp>
          <p:nvSpPr>
            <p:cNvPr id="314" name="object 314"/>
            <p:cNvSpPr/>
            <p:nvPr/>
          </p:nvSpPr>
          <p:spPr>
            <a:xfrm>
              <a:off x="4800328" y="3565125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81" y="0"/>
                  </a:moveTo>
                  <a:lnTo>
                    <a:pt x="30927" y="4008"/>
                  </a:lnTo>
                  <a:lnTo>
                    <a:pt x="14871" y="14906"/>
                  </a:lnTo>
                  <a:lnTo>
                    <a:pt x="3999" y="30998"/>
                  </a:lnTo>
                  <a:lnTo>
                    <a:pt x="0" y="50591"/>
                  </a:lnTo>
                  <a:lnTo>
                    <a:pt x="3999" y="70203"/>
                  </a:lnTo>
                  <a:lnTo>
                    <a:pt x="14871" y="86305"/>
                  </a:lnTo>
                  <a:lnTo>
                    <a:pt x="30927" y="97206"/>
                  </a:lnTo>
                  <a:lnTo>
                    <a:pt x="50481" y="101215"/>
                  </a:lnTo>
                  <a:lnTo>
                    <a:pt x="70034" y="97206"/>
                  </a:lnTo>
                  <a:lnTo>
                    <a:pt x="86091" y="86305"/>
                  </a:lnTo>
                  <a:lnTo>
                    <a:pt x="96963" y="70203"/>
                  </a:lnTo>
                  <a:lnTo>
                    <a:pt x="100962" y="50591"/>
                  </a:lnTo>
                  <a:lnTo>
                    <a:pt x="96963" y="30998"/>
                  </a:lnTo>
                  <a:lnTo>
                    <a:pt x="86091" y="14906"/>
                  </a:lnTo>
                  <a:lnTo>
                    <a:pt x="70034" y="4008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4800328" y="3565125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591"/>
                  </a:moveTo>
                  <a:lnTo>
                    <a:pt x="3999" y="30998"/>
                  </a:lnTo>
                  <a:lnTo>
                    <a:pt x="14871" y="14906"/>
                  </a:lnTo>
                  <a:lnTo>
                    <a:pt x="30927" y="4008"/>
                  </a:lnTo>
                  <a:lnTo>
                    <a:pt x="50481" y="0"/>
                  </a:lnTo>
                  <a:lnTo>
                    <a:pt x="70034" y="4008"/>
                  </a:lnTo>
                  <a:lnTo>
                    <a:pt x="86091" y="14906"/>
                  </a:lnTo>
                  <a:lnTo>
                    <a:pt x="96963" y="30998"/>
                  </a:lnTo>
                  <a:lnTo>
                    <a:pt x="100962" y="50591"/>
                  </a:lnTo>
                  <a:lnTo>
                    <a:pt x="96963" y="70203"/>
                  </a:lnTo>
                  <a:lnTo>
                    <a:pt x="86091" y="86305"/>
                  </a:lnTo>
                  <a:lnTo>
                    <a:pt x="70034" y="97206"/>
                  </a:lnTo>
                  <a:lnTo>
                    <a:pt x="50481" y="101215"/>
                  </a:lnTo>
                  <a:lnTo>
                    <a:pt x="30927" y="97206"/>
                  </a:lnTo>
                  <a:lnTo>
                    <a:pt x="14871" y="86305"/>
                  </a:lnTo>
                  <a:lnTo>
                    <a:pt x="3999" y="70203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6" name="object 316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4854396" y="3712094"/>
              <a:ext cx="113029" cy="113266"/>
            </a:xfrm>
            <a:prstGeom prst="rect">
              <a:avLst/>
            </a:prstGeom>
          </p:spPr>
        </p:pic>
        <p:pic>
          <p:nvPicPr>
            <p:cNvPr id="317" name="object 317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4914489" y="2907288"/>
              <a:ext cx="113029" cy="113283"/>
            </a:xfrm>
            <a:prstGeom prst="rect">
              <a:avLst/>
            </a:prstGeom>
          </p:spPr>
        </p:pic>
        <p:pic>
          <p:nvPicPr>
            <p:cNvPr id="318" name="object 318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4974599" y="4331399"/>
              <a:ext cx="112979" cy="113233"/>
            </a:xfrm>
            <a:prstGeom prst="rect">
              <a:avLst/>
            </a:prstGeom>
          </p:spPr>
        </p:pic>
        <p:pic>
          <p:nvPicPr>
            <p:cNvPr id="319" name="object 31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5034692" y="5002483"/>
              <a:ext cx="112979" cy="113233"/>
            </a:xfrm>
            <a:prstGeom prst="rect">
              <a:avLst/>
            </a:prstGeom>
          </p:spPr>
        </p:pic>
        <p:pic>
          <p:nvPicPr>
            <p:cNvPr id="320" name="object 32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5094786" y="4797660"/>
              <a:ext cx="112979" cy="113233"/>
            </a:xfrm>
            <a:prstGeom prst="rect">
              <a:avLst/>
            </a:prstGeom>
          </p:spPr>
        </p:pic>
        <p:pic>
          <p:nvPicPr>
            <p:cNvPr id="321" name="object 32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154879" y="4580757"/>
              <a:ext cx="112979" cy="113266"/>
            </a:xfrm>
            <a:prstGeom prst="rect">
              <a:avLst/>
            </a:prstGeom>
          </p:spPr>
        </p:pic>
        <p:sp>
          <p:nvSpPr>
            <p:cNvPr id="322" name="object 322"/>
            <p:cNvSpPr/>
            <p:nvPr/>
          </p:nvSpPr>
          <p:spPr>
            <a:xfrm>
              <a:off x="5220965" y="3998846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50481" y="0"/>
                  </a:moveTo>
                  <a:lnTo>
                    <a:pt x="30934" y="4009"/>
                  </a:lnTo>
                  <a:lnTo>
                    <a:pt x="14877" y="14910"/>
                  </a:lnTo>
                  <a:lnTo>
                    <a:pt x="4001" y="31012"/>
                  </a:lnTo>
                  <a:lnTo>
                    <a:pt x="0" y="50624"/>
                  </a:lnTo>
                  <a:lnTo>
                    <a:pt x="4001" y="70217"/>
                  </a:lnTo>
                  <a:lnTo>
                    <a:pt x="14877" y="86309"/>
                  </a:lnTo>
                  <a:lnTo>
                    <a:pt x="30934" y="97206"/>
                  </a:lnTo>
                  <a:lnTo>
                    <a:pt x="50481" y="101215"/>
                  </a:lnTo>
                  <a:lnTo>
                    <a:pt x="70037" y="97206"/>
                  </a:lnTo>
                  <a:lnTo>
                    <a:pt x="86099" y="86309"/>
                  </a:lnTo>
                  <a:lnTo>
                    <a:pt x="96977" y="70217"/>
                  </a:lnTo>
                  <a:lnTo>
                    <a:pt x="100978" y="50624"/>
                  </a:lnTo>
                  <a:lnTo>
                    <a:pt x="96977" y="31012"/>
                  </a:lnTo>
                  <a:lnTo>
                    <a:pt x="86099" y="14910"/>
                  </a:lnTo>
                  <a:lnTo>
                    <a:pt x="70037" y="4009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5220965" y="3998846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50624"/>
                  </a:moveTo>
                  <a:lnTo>
                    <a:pt x="4001" y="31012"/>
                  </a:lnTo>
                  <a:lnTo>
                    <a:pt x="14877" y="14910"/>
                  </a:lnTo>
                  <a:lnTo>
                    <a:pt x="30934" y="4009"/>
                  </a:lnTo>
                  <a:lnTo>
                    <a:pt x="50481" y="0"/>
                  </a:lnTo>
                  <a:lnTo>
                    <a:pt x="70037" y="4009"/>
                  </a:lnTo>
                  <a:lnTo>
                    <a:pt x="86099" y="14910"/>
                  </a:lnTo>
                  <a:lnTo>
                    <a:pt x="96977" y="31012"/>
                  </a:lnTo>
                  <a:lnTo>
                    <a:pt x="100978" y="50624"/>
                  </a:lnTo>
                  <a:lnTo>
                    <a:pt x="96977" y="70217"/>
                  </a:lnTo>
                  <a:lnTo>
                    <a:pt x="86099" y="86309"/>
                  </a:lnTo>
                  <a:lnTo>
                    <a:pt x="70037" y="97206"/>
                  </a:lnTo>
                  <a:lnTo>
                    <a:pt x="50481" y="101215"/>
                  </a:lnTo>
                  <a:lnTo>
                    <a:pt x="30934" y="97206"/>
                  </a:lnTo>
                  <a:lnTo>
                    <a:pt x="14877" y="86309"/>
                  </a:lnTo>
                  <a:lnTo>
                    <a:pt x="4001" y="70217"/>
                  </a:lnTo>
                  <a:lnTo>
                    <a:pt x="0" y="50624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5281058" y="388200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50497" y="0"/>
                  </a:moveTo>
                  <a:lnTo>
                    <a:pt x="30941" y="4011"/>
                  </a:lnTo>
                  <a:lnTo>
                    <a:pt x="14879" y="14912"/>
                  </a:lnTo>
                  <a:lnTo>
                    <a:pt x="4001" y="31005"/>
                  </a:lnTo>
                  <a:lnTo>
                    <a:pt x="0" y="50591"/>
                  </a:lnTo>
                  <a:lnTo>
                    <a:pt x="4001" y="70183"/>
                  </a:lnTo>
                  <a:lnTo>
                    <a:pt x="14879" y="86275"/>
                  </a:lnTo>
                  <a:lnTo>
                    <a:pt x="30941" y="97173"/>
                  </a:lnTo>
                  <a:lnTo>
                    <a:pt x="50497" y="101182"/>
                  </a:lnTo>
                  <a:lnTo>
                    <a:pt x="70044" y="97173"/>
                  </a:lnTo>
                  <a:lnTo>
                    <a:pt x="86101" y="86275"/>
                  </a:lnTo>
                  <a:lnTo>
                    <a:pt x="96977" y="70183"/>
                  </a:lnTo>
                  <a:lnTo>
                    <a:pt x="100978" y="50591"/>
                  </a:lnTo>
                  <a:lnTo>
                    <a:pt x="96977" y="31005"/>
                  </a:lnTo>
                  <a:lnTo>
                    <a:pt x="86101" y="14912"/>
                  </a:lnTo>
                  <a:lnTo>
                    <a:pt x="70044" y="4011"/>
                  </a:lnTo>
                  <a:lnTo>
                    <a:pt x="504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5281058" y="388200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50591"/>
                  </a:moveTo>
                  <a:lnTo>
                    <a:pt x="4001" y="31005"/>
                  </a:lnTo>
                  <a:lnTo>
                    <a:pt x="14879" y="14912"/>
                  </a:lnTo>
                  <a:lnTo>
                    <a:pt x="30941" y="4011"/>
                  </a:lnTo>
                  <a:lnTo>
                    <a:pt x="50497" y="0"/>
                  </a:lnTo>
                  <a:lnTo>
                    <a:pt x="70044" y="4011"/>
                  </a:lnTo>
                  <a:lnTo>
                    <a:pt x="86101" y="14912"/>
                  </a:lnTo>
                  <a:lnTo>
                    <a:pt x="96977" y="31005"/>
                  </a:lnTo>
                  <a:lnTo>
                    <a:pt x="100978" y="50591"/>
                  </a:lnTo>
                  <a:lnTo>
                    <a:pt x="96977" y="70183"/>
                  </a:lnTo>
                  <a:lnTo>
                    <a:pt x="86101" y="86275"/>
                  </a:lnTo>
                  <a:lnTo>
                    <a:pt x="70044" y="97173"/>
                  </a:lnTo>
                  <a:lnTo>
                    <a:pt x="50497" y="101182"/>
                  </a:lnTo>
                  <a:lnTo>
                    <a:pt x="30941" y="97173"/>
                  </a:lnTo>
                  <a:lnTo>
                    <a:pt x="14879" y="86275"/>
                  </a:lnTo>
                  <a:lnTo>
                    <a:pt x="4001" y="70183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6" name="object 32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335143" y="3061520"/>
              <a:ext cx="113013" cy="113233"/>
            </a:xfrm>
            <a:prstGeom prst="rect">
              <a:avLst/>
            </a:prstGeom>
          </p:spPr>
        </p:pic>
        <p:sp>
          <p:nvSpPr>
            <p:cNvPr id="327" name="object 327"/>
            <p:cNvSpPr/>
            <p:nvPr/>
          </p:nvSpPr>
          <p:spPr>
            <a:xfrm>
              <a:off x="5401261" y="3937414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81" y="0"/>
                  </a:moveTo>
                  <a:lnTo>
                    <a:pt x="30927" y="4009"/>
                  </a:lnTo>
                  <a:lnTo>
                    <a:pt x="14871" y="14910"/>
                  </a:lnTo>
                  <a:lnTo>
                    <a:pt x="3999" y="31012"/>
                  </a:lnTo>
                  <a:lnTo>
                    <a:pt x="0" y="50624"/>
                  </a:lnTo>
                  <a:lnTo>
                    <a:pt x="3999" y="70210"/>
                  </a:lnTo>
                  <a:lnTo>
                    <a:pt x="14871" y="86302"/>
                  </a:lnTo>
                  <a:lnTo>
                    <a:pt x="30927" y="97204"/>
                  </a:lnTo>
                  <a:lnTo>
                    <a:pt x="50481" y="101215"/>
                  </a:lnTo>
                  <a:lnTo>
                    <a:pt x="70034" y="97204"/>
                  </a:lnTo>
                  <a:lnTo>
                    <a:pt x="86091" y="86302"/>
                  </a:lnTo>
                  <a:lnTo>
                    <a:pt x="96963" y="70210"/>
                  </a:lnTo>
                  <a:lnTo>
                    <a:pt x="100962" y="50624"/>
                  </a:lnTo>
                  <a:lnTo>
                    <a:pt x="96963" y="31012"/>
                  </a:lnTo>
                  <a:lnTo>
                    <a:pt x="86091" y="14910"/>
                  </a:lnTo>
                  <a:lnTo>
                    <a:pt x="70034" y="4009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5401261" y="3937414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624"/>
                  </a:moveTo>
                  <a:lnTo>
                    <a:pt x="3999" y="31012"/>
                  </a:lnTo>
                  <a:lnTo>
                    <a:pt x="14871" y="14910"/>
                  </a:lnTo>
                  <a:lnTo>
                    <a:pt x="30927" y="4009"/>
                  </a:lnTo>
                  <a:lnTo>
                    <a:pt x="50481" y="0"/>
                  </a:lnTo>
                  <a:lnTo>
                    <a:pt x="70034" y="4009"/>
                  </a:lnTo>
                  <a:lnTo>
                    <a:pt x="86091" y="14910"/>
                  </a:lnTo>
                  <a:lnTo>
                    <a:pt x="96963" y="31012"/>
                  </a:lnTo>
                  <a:lnTo>
                    <a:pt x="100962" y="50624"/>
                  </a:lnTo>
                  <a:lnTo>
                    <a:pt x="96963" y="70210"/>
                  </a:lnTo>
                  <a:lnTo>
                    <a:pt x="86091" y="86302"/>
                  </a:lnTo>
                  <a:lnTo>
                    <a:pt x="70034" y="97204"/>
                  </a:lnTo>
                  <a:lnTo>
                    <a:pt x="50481" y="101215"/>
                  </a:lnTo>
                  <a:lnTo>
                    <a:pt x="30927" y="97204"/>
                  </a:lnTo>
                  <a:lnTo>
                    <a:pt x="14871" y="86302"/>
                  </a:lnTo>
                  <a:lnTo>
                    <a:pt x="3999" y="70210"/>
                  </a:lnTo>
                  <a:lnTo>
                    <a:pt x="0" y="50624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5461355" y="387596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50481" y="0"/>
                  </a:moveTo>
                  <a:lnTo>
                    <a:pt x="30934" y="4008"/>
                  </a:lnTo>
                  <a:lnTo>
                    <a:pt x="14877" y="14906"/>
                  </a:lnTo>
                  <a:lnTo>
                    <a:pt x="4001" y="30998"/>
                  </a:lnTo>
                  <a:lnTo>
                    <a:pt x="0" y="50591"/>
                  </a:lnTo>
                  <a:lnTo>
                    <a:pt x="4001" y="70203"/>
                  </a:lnTo>
                  <a:lnTo>
                    <a:pt x="14877" y="86305"/>
                  </a:lnTo>
                  <a:lnTo>
                    <a:pt x="30934" y="97206"/>
                  </a:lnTo>
                  <a:lnTo>
                    <a:pt x="50481" y="101215"/>
                  </a:lnTo>
                  <a:lnTo>
                    <a:pt x="70037" y="97206"/>
                  </a:lnTo>
                  <a:lnTo>
                    <a:pt x="86099" y="86305"/>
                  </a:lnTo>
                  <a:lnTo>
                    <a:pt x="96977" y="70203"/>
                  </a:lnTo>
                  <a:lnTo>
                    <a:pt x="100978" y="50591"/>
                  </a:lnTo>
                  <a:lnTo>
                    <a:pt x="96977" y="30998"/>
                  </a:lnTo>
                  <a:lnTo>
                    <a:pt x="86099" y="14906"/>
                  </a:lnTo>
                  <a:lnTo>
                    <a:pt x="70037" y="4008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5461355" y="387596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50591"/>
                  </a:moveTo>
                  <a:lnTo>
                    <a:pt x="4001" y="30998"/>
                  </a:lnTo>
                  <a:lnTo>
                    <a:pt x="14877" y="14906"/>
                  </a:lnTo>
                  <a:lnTo>
                    <a:pt x="30934" y="4008"/>
                  </a:lnTo>
                  <a:lnTo>
                    <a:pt x="50481" y="0"/>
                  </a:lnTo>
                  <a:lnTo>
                    <a:pt x="70037" y="4008"/>
                  </a:lnTo>
                  <a:lnTo>
                    <a:pt x="86099" y="14906"/>
                  </a:lnTo>
                  <a:lnTo>
                    <a:pt x="96977" y="30998"/>
                  </a:lnTo>
                  <a:lnTo>
                    <a:pt x="100978" y="50591"/>
                  </a:lnTo>
                  <a:lnTo>
                    <a:pt x="96977" y="70203"/>
                  </a:lnTo>
                  <a:lnTo>
                    <a:pt x="86099" y="86305"/>
                  </a:lnTo>
                  <a:lnTo>
                    <a:pt x="70037" y="97206"/>
                  </a:lnTo>
                  <a:lnTo>
                    <a:pt x="50481" y="101215"/>
                  </a:lnTo>
                  <a:lnTo>
                    <a:pt x="30934" y="97206"/>
                  </a:lnTo>
                  <a:lnTo>
                    <a:pt x="14877" y="86305"/>
                  </a:lnTo>
                  <a:lnTo>
                    <a:pt x="4001" y="70203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1" name="object 33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5515423" y="3616918"/>
              <a:ext cx="113029" cy="113266"/>
            </a:xfrm>
            <a:prstGeom prst="rect">
              <a:avLst/>
            </a:prstGeom>
          </p:spPr>
        </p:pic>
        <p:pic>
          <p:nvPicPr>
            <p:cNvPr id="332" name="object 33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575533" y="3441037"/>
              <a:ext cx="113013" cy="113266"/>
            </a:xfrm>
            <a:prstGeom prst="rect">
              <a:avLst/>
            </a:prstGeom>
          </p:spPr>
        </p:pic>
        <p:pic>
          <p:nvPicPr>
            <p:cNvPr id="333" name="object 33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635626" y="4206109"/>
              <a:ext cx="113013" cy="113216"/>
            </a:xfrm>
            <a:prstGeom prst="rect">
              <a:avLst/>
            </a:prstGeom>
          </p:spPr>
        </p:pic>
        <p:pic>
          <p:nvPicPr>
            <p:cNvPr id="334" name="object 33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695720" y="4032604"/>
              <a:ext cx="113013" cy="113266"/>
            </a:xfrm>
            <a:prstGeom prst="rect">
              <a:avLst/>
            </a:prstGeom>
          </p:spPr>
        </p:pic>
        <p:pic>
          <p:nvPicPr>
            <p:cNvPr id="335" name="object 33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5755813" y="4641001"/>
              <a:ext cx="112979" cy="113283"/>
            </a:xfrm>
            <a:prstGeom prst="rect">
              <a:avLst/>
            </a:prstGeom>
          </p:spPr>
        </p:pic>
        <p:pic>
          <p:nvPicPr>
            <p:cNvPr id="336" name="object 33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815906" y="3445838"/>
              <a:ext cx="112996" cy="113266"/>
            </a:xfrm>
            <a:prstGeom prst="rect">
              <a:avLst/>
            </a:prstGeom>
          </p:spPr>
        </p:pic>
        <p:pic>
          <p:nvPicPr>
            <p:cNvPr id="337" name="object 33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5876017" y="3872366"/>
              <a:ext cx="112979" cy="113233"/>
            </a:xfrm>
            <a:prstGeom prst="rect">
              <a:avLst/>
            </a:prstGeom>
          </p:spPr>
        </p:pic>
        <p:sp>
          <p:nvSpPr>
            <p:cNvPr id="338" name="object 338"/>
            <p:cNvSpPr/>
            <p:nvPr/>
          </p:nvSpPr>
          <p:spPr>
            <a:xfrm>
              <a:off x="5942102" y="4134993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81" y="0"/>
                  </a:moveTo>
                  <a:lnTo>
                    <a:pt x="30927" y="4009"/>
                  </a:lnTo>
                  <a:lnTo>
                    <a:pt x="14871" y="14910"/>
                  </a:lnTo>
                  <a:lnTo>
                    <a:pt x="3999" y="31012"/>
                  </a:lnTo>
                  <a:lnTo>
                    <a:pt x="0" y="50624"/>
                  </a:lnTo>
                  <a:lnTo>
                    <a:pt x="3999" y="70217"/>
                  </a:lnTo>
                  <a:lnTo>
                    <a:pt x="14871" y="86309"/>
                  </a:lnTo>
                  <a:lnTo>
                    <a:pt x="30927" y="97206"/>
                  </a:lnTo>
                  <a:lnTo>
                    <a:pt x="50481" y="101215"/>
                  </a:lnTo>
                  <a:lnTo>
                    <a:pt x="70027" y="97206"/>
                  </a:lnTo>
                  <a:lnTo>
                    <a:pt x="86084" y="86309"/>
                  </a:lnTo>
                  <a:lnTo>
                    <a:pt x="96960" y="70217"/>
                  </a:lnTo>
                  <a:lnTo>
                    <a:pt x="100962" y="50624"/>
                  </a:lnTo>
                  <a:lnTo>
                    <a:pt x="96960" y="31012"/>
                  </a:lnTo>
                  <a:lnTo>
                    <a:pt x="86084" y="14910"/>
                  </a:lnTo>
                  <a:lnTo>
                    <a:pt x="70027" y="4009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5942102" y="4134993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624"/>
                  </a:moveTo>
                  <a:lnTo>
                    <a:pt x="3999" y="31012"/>
                  </a:lnTo>
                  <a:lnTo>
                    <a:pt x="14871" y="14910"/>
                  </a:lnTo>
                  <a:lnTo>
                    <a:pt x="30927" y="4009"/>
                  </a:lnTo>
                  <a:lnTo>
                    <a:pt x="50481" y="0"/>
                  </a:lnTo>
                  <a:lnTo>
                    <a:pt x="70027" y="4009"/>
                  </a:lnTo>
                  <a:lnTo>
                    <a:pt x="86084" y="14910"/>
                  </a:lnTo>
                  <a:lnTo>
                    <a:pt x="96960" y="31012"/>
                  </a:lnTo>
                  <a:lnTo>
                    <a:pt x="100962" y="50624"/>
                  </a:lnTo>
                  <a:lnTo>
                    <a:pt x="96960" y="70217"/>
                  </a:lnTo>
                  <a:lnTo>
                    <a:pt x="86084" y="86309"/>
                  </a:lnTo>
                  <a:lnTo>
                    <a:pt x="70027" y="97206"/>
                  </a:lnTo>
                  <a:lnTo>
                    <a:pt x="50481" y="101215"/>
                  </a:lnTo>
                  <a:lnTo>
                    <a:pt x="30927" y="97206"/>
                  </a:lnTo>
                  <a:lnTo>
                    <a:pt x="14871" y="86309"/>
                  </a:lnTo>
                  <a:lnTo>
                    <a:pt x="3999" y="70217"/>
                  </a:lnTo>
                  <a:lnTo>
                    <a:pt x="0" y="50624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0" name="object 34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5996170" y="4506092"/>
              <a:ext cx="113013" cy="113233"/>
            </a:xfrm>
            <a:prstGeom prst="rect">
              <a:avLst/>
            </a:prstGeom>
          </p:spPr>
        </p:pic>
        <p:sp>
          <p:nvSpPr>
            <p:cNvPr id="341" name="object 341"/>
            <p:cNvSpPr/>
            <p:nvPr/>
          </p:nvSpPr>
          <p:spPr>
            <a:xfrm>
              <a:off x="6062289" y="4257908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50481" y="0"/>
                  </a:moveTo>
                  <a:lnTo>
                    <a:pt x="30934" y="4008"/>
                  </a:lnTo>
                  <a:lnTo>
                    <a:pt x="14877" y="14906"/>
                  </a:lnTo>
                  <a:lnTo>
                    <a:pt x="4001" y="30998"/>
                  </a:lnTo>
                  <a:lnTo>
                    <a:pt x="0" y="50591"/>
                  </a:lnTo>
                  <a:lnTo>
                    <a:pt x="4001" y="70176"/>
                  </a:lnTo>
                  <a:lnTo>
                    <a:pt x="14877" y="86269"/>
                  </a:lnTo>
                  <a:lnTo>
                    <a:pt x="30934" y="97170"/>
                  </a:lnTo>
                  <a:lnTo>
                    <a:pt x="50481" y="101182"/>
                  </a:lnTo>
                  <a:lnTo>
                    <a:pt x="70037" y="97170"/>
                  </a:lnTo>
                  <a:lnTo>
                    <a:pt x="86099" y="86269"/>
                  </a:lnTo>
                  <a:lnTo>
                    <a:pt x="96977" y="70176"/>
                  </a:lnTo>
                  <a:lnTo>
                    <a:pt x="100978" y="50591"/>
                  </a:lnTo>
                  <a:lnTo>
                    <a:pt x="96977" y="30998"/>
                  </a:lnTo>
                  <a:lnTo>
                    <a:pt x="86099" y="14906"/>
                  </a:lnTo>
                  <a:lnTo>
                    <a:pt x="70037" y="4008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6062289" y="4257908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50591"/>
                  </a:moveTo>
                  <a:lnTo>
                    <a:pt x="4001" y="30998"/>
                  </a:lnTo>
                  <a:lnTo>
                    <a:pt x="14877" y="14906"/>
                  </a:lnTo>
                  <a:lnTo>
                    <a:pt x="30934" y="4008"/>
                  </a:lnTo>
                  <a:lnTo>
                    <a:pt x="50481" y="0"/>
                  </a:lnTo>
                  <a:lnTo>
                    <a:pt x="70037" y="4008"/>
                  </a:lnTo>
                  <a:lnTo>
                    <a:pt x="86099" y="14906"/>
                  </a:lnTo>
                  <a:lnTo>
                    <a:pt x="96977" y="30998"/>
                  </a:lnTo>
                  <a:lnTo>
                    <a:pt x="100978" y="50591"/>
                  </a:lnTo>
                  <a:lnTo>
                    <a:pt x="96977" y="70176"/>
                  </a:lnTo>
                  <a:lnTo>
                    <a:pt x="86099" y="86269"/>
                  </a:lnTo>
                  <a:lnTo>
                    <a:pt x="70037" y="97170"/>
                  </a:lnTo>
                  <a:lnTo>
                    <a:pt x="50481" y="101182"/>
                  </a:lnTo>
                  <a:lnTo>
                    <a:pt x="30934" y="97170"/>
                  </a:lnTo>
                  <a:lnTo>
                    <a:pt x="14877" y="86269"/>
                  </a:lnTo>
                  <a:lnTo>
                    <a:pt x="4001" y="70176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6122382" y="4169959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50497" y="0"/>
                  </a:moveTo>
                  <a:lnTo>
                    <a:pt x="30941" y="4008"/>
                  </a:lnTo>
                  <a:lnTo>
                    <a:pt x="14879" y="14906"/>
                  </a:lnTo>
                  <a:lnTo>
                    <a:pt x="4001" y="30998"/>
                  </a:lnTo>
                  <a:lnTo>
                    <a:pt x="0" y="50591"/>
                  </a:lnTo>
                  <a:lnTo>
                    <a:pt x="4001" y="70183"/>
                  </a:lnTo>
                  <a:lnTo>
                    <a:pt x="14879" y="86275"/>
                  </a:lnTo>
                  <a:lnTo>
                    <a:pt x="30941" y="97173"/>
                  </a:lnTo>
                  <a:lnTo>
                    <a:pt x="50497" y="101182"/>
                  </a:lnTo>
                  <a:lnTo>
                    <a:pt x="70044" y="97173"/>
                  </a:lnTo>
                  <a:lnTo>
                    <a:pt x="86101" y="86275"/>
                  </a:lnTo>
                  <a:lnTo>
                    <a:pt x="96977" y="70183"/>
                  </a:lnTo>
                  <a:lnTo>
                    <a:pt x="100978" y="50591"/>
                  </a:lnTo>
                  <a:lnTo>
                    <a:pt x="96977" y="30998"/>
                  </a:lnTo>
                  <a:lnTo>
                    <a:pt x="86101" y="14906"/>
                  </a:lnTo>
                  <a:lnTo>
                    <a:pt x="70044" y="4008"/>
                  </a:lnTo>
                  <a:lnTo>
                    <a:pt x="504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6122382" y="4169959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50591"/>
                  </a:moveTo>
                  <a:lnTo>
                    <a:pt x="4001" y="30998"/>
                  </a:lnTo>
                  <a:lnTo>
                    <a:pt x="14879" y="14906"/>
                  </a:lnTo>
                  <a:lnTo>
                    <a:pt x="30941" y="4008"/>
                  </a:lnTo>
                  <a:lnTo>
                    <a:pt x="50497" y="0"/>
                  </a:lnTo>
                  <a:lnTo>
                    <a:pt x="70044" y="4008"/>
                  </a:lnTo>
                  <a:lnTo>
                    <a:pt x="86101" y="14906"/>
                  </a:lnTo>
                  <a:lnTo>
                    <a:pt x="96977" y="30998"/>
                  </a:lnTo>
                  <a:lnTo>
                    <a:pt x="100978" y="50591"/>
                  </a:lnTo>
                  <a:lnTo>
                    <a:pt x="96977" y="70183"/>
                  </a:lnTo>
                  <a:lnTo>
                    <a:pt x="86101" y="86275"/>
                  </a:lnTo>
                  <a:lnTo>
                    <a:pt x="70044" y="97173"/>
                  </a:lnTo>
                  <a:lnTo>
                    <a:pt x="50497" y="101182"/>
                  </a:lnTo>
                  <a:lnTo>
                    <a:pt x="30941" y="97173"/>
                  </a:lnTo>
                  <a:lnTo>
                    <a:pt x="14879" y="86275"/>
                  </a:lnTo>
                  <a:lnTo>
                    <a:pt x="4001" y="70183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6182492" y="4763902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81" y="0"/>
                  </a:moveTo>
                  <a:lnTo>
                    <a:pt x="30927" y="4012"/>
                  </a:lnTo>
                  <a:lnTo>
                    <a:pt x="14871" y="14918"/>
                  </a:lnTo>
                  <a:lnTo>
                    <a:pt x="3999" y="31026"/>
                  </a:lnTo>
                  <a:lnTo>
                    <a:pt x="0" y="50641"/>
                  </a:lnTo>
                  <a:lnTo>
                    <a:pt x="3999" y="70226"/>
                  </a:lnTo>
                  <a:lnTo>
                    <a:pt x="14871" y="86319"/>
                  </a:lnTo>
                  <a:lnTo>
                    <a:pt x="30927" y="97221"/>
                  </a:lnTo>
                  <a:lnTo>
                    <a:pt x="50481" y="101232"/>
                  </a:lnTo>
                  <a:lnTo>
                    <a:pt x="70027" y="97221"/>
                  </a:lnTo>
                  <a:lnTo>
                    <a:pt x="86084" y="86319"/>
                  </a:lnTo>
                  <a:lnTo>
                    <a:pt x="96960" y="70226"/>
                  </a:lnTo>
                  <a:lnTo>
                    <a:pt x="100962" y="50641"/>
                  </a:lnTo>
                  <a:lnTo>
                    <a:pt x="96960" y="31026"/>
                  </a:lnTo>
                  <a:lnTo>
                    <a:pt x="86084" y="14918"/>
                  </a:lnTo>
                  <a:lnTo>
                    <a:pt x="70027" y="4012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6182492" y="4763902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641"/>
                  </a:moveTo>
                  <a:lnTo>
                    <a:pt x="3999" y="31026"/>
                  </a:lnTo>
                  <a:lnTo>
                    <a:pt x="14871" y="14918"/>
                  </a:lnTo>
                  <a:lnTo>
                    <a:pt x="30927" y="4012"/>
                  </a:lnTo>
                  <a:lnTo>
                    <a:pt x="50481" y="0"/>
                  </a:lnTo>
                  <a:lnTo>
                    <a:pt x="70027" y="4012"/>
                  </a:lnTo>
                  <a:lnTo>
                    <a:pt x="86084" y="14918"/>
                  </a:lnTo>
                  <a:lnTo>
                    <a:pt x="96960" y="31026"/>
                  </a:lnTo>
                  <a:lnTo>
                    <a:pt x="100962" y="50641"/>
                  </a:lnTo>
                  <a:lnTo>
                    <a:pt x="96960" y="70226"/>
                  </a:lnTo>
                  <a:lnTo>
                    <a:pt x="86084" y="86319"/>
                  </a:lnTo>
                  <a:lnTo>
                    <a:pt x="70027" y="97221"/>
                  </a:lnTo>
                  <a:lnTo>
                    <a:pt x="50481" y="101232"/>
                  </a:lnTo>
                  <a:lnTo>
                    <a:pt x="30927" y="97221"/>
                  </a:lnTo>
                  <a:lnTo>
                    <a:pt x="14871" y="86319"/>
                  </a:lnTo>
                  <a:lnTo>
                    <a:pt x="3999" y="70226"/>
                  </a:lnTo>
                  <a:lnTo>
                    <a:pt x="0" y="5064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6242586" y="4277180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50481" y="0"/>
                  </a:moveTo>
                  <a:lnTo>
                    <a:pt x="30927" y="4008"/>
                  </a:lnTo>
                  <a:lnTo>
                    <a:pt x="14871" y="14906"/>
                  </a:lnTo>
                  <a:lnTo>
                    <a:pt x="3999" y="30998"/>
                  </a:lnTo>
                  <a:lnTo>
                    <a:pt x="0" y="50591"/>
                  </a:lnTo>
                  <a:lnTo>
                    <a:pt x="3999" y="70176"/>
                  </a:lnTo>
                  <a:lnTo>
                    <a:pt x="14871" y="86269"/>
                  </a:lnTo>
                  <a:lnTo>
                    <a:pt x="30927" y="97170"/>
                  </a:lnTo>
                  <a:lnTo>
                    <a:pt x="50481" y="101182"/>
                  </a:lnTo>
                  <a:lnTo>
                    <a:pt x="70034" y="97170"/>
                  </a:lnTo>
                  <a:lnTo>
                    <a:pt x="86091" y="86269"/>
                  </a:lnTo>
                  <a:lnTo>
                    <a:pt x="96963" y="70176"/>
                  </a:lnTo>
                  <a:lnTo>
                    <a:pt x="100962" y="50591"/>
                  </a:lnTo>
                  <a:lnTo>
                    <a:pt x="96963" y="30998"/>
                  </a:lnTo>
                  <a:lnTo>
                    <a:pt x="86091" y="14906"/>
                  </a:lnTo>
                  <a:lnTo>
                    <a:pt x="70034" y="4008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6242586" y="4277180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4" h="101600">
                  <a:moveTo>
                    <a:pt x="0" y="50591"/>
                  </a:moveTo>
                  <a:lnTo>
                    <a:pt x="3999" y="30998"/>
                  </a:lnTo>
                  <a:lnTo>
                    <a:pt x="14871" y="14906"/>
                  </a:lnTo>
                  <a:lnTo>
                    <a:pt x="30927" y="4008"/>
                  </a:lnTo>
                  <a:lnTo>
                    <a:pt x="50481" y="0"/>
                  </a:lnTo>
                  <a:lnTo>
                    <a:pt x="70034" y="4008"/>
                  </a:lnTo>
                  <a:lnTo>
                    <a:pt x="86091" y="14906"/>
                  </a:lnTo>
                  <a:lnTo>
                    <a:pt x="96963" y="30998"/>
                  </a:lnTo>
                  <a:lnTo>
                    <a:pt x="100962" y="50591"/>
                  </a:lnTo>
                  <a:lnTo>
                    <a:pt x="96963" y="70176"/>
                  </a:lnTo>
                  <a:lnTo>
                    <a:pt x="86091" y="86269"/>
                  </a:lnTo>
                  <a:lnTo>
                    <a:pt x="70034" y="97170"/>
                  </a:lnTo>
                  <a:lnTo>
                    <a:pt x="50481" y="101182"/>
                  </a:lnTo>
                  <a:lnTo>
                    <a:pt x="30927" y="97170"/>
                  </a:lnTo>
                  <a:lnTo>
                    <a:pt x="14871" y="86269"/>
                  </a:lnTo>
                  <a:lnTo>
                    <a:pt x="3999" y="70176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6302679" y="4775947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50481" y="0"/>
                  </a:moveTo>
                  <a:lnTo>
                    <a:pt x="30934" y="4009"/>
                  </a:lnTo>
                  <a:lnTo>
                    <a:pt x="14877" y="14910"/>
                  </a:lnTo>
                  <a:lnTo>
                    <a:pt x="4001" y="31012"/>
                  </a:lnTo>
                  <a:lnTo>
                    <a:pt x="0" y="50624"/>
                  </a:lnTo>
                  <a:lnTo>
                    <a:pt x="4001" y="70217"/>
                  </a:lnTo>
                  <a:lnTo>
                    <a:pt x="14877" y="86309"/>
                  </a:lnTo>
                  <a:lnTo>
                    <a:pt x="30934" y="97206"/>
                  </a:lnTo>
                  <a:lnTo>
                    <a:pt x="50481" y="101215"/>
                  </a:lnTo>
                  <a:lnTo>
                    <a:pt x="70037" y="97206"/>
                  </a:lnTo>
                  <a:lnTo>
                    <a:pt x="86099" y="86309"/>
                  </a:lnTo>
                  <a:lnTo>
                    <a:pt x="96977" y="70217"/>
                  </a:lnTo>
                  <a:lnTo>
                    <a:pt x="100978" y="50624"/>
                  </a:lnTo>
                  <a:lnTo>
                    <a:pt x="96977" y="31012"/>
                  </a:lnTo>
                  <a:lnTo>
                    <a:pt x="86099" y="14910"/>
                  </a:lnTo>
                  <a:lnTo>
                    <a:pt x="70037" y="4009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6302679" y="4775947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50624"/>
                  </a:moveTo>
                  <a:lnTo>
                    <a:pt x="4001" y="31012"/>
                  </a:lnTo>
                  <a:lnTo>
                    <a:pt x="14877" y="14910"/>
                  </a:lnTo>
                  <a:lnTo>
                    <a:pt x="30934" y="4009"/>
                  </a:lnTo>
                  <a:lnTo>
                    <a:pt x="50481" y="0"/>
                  </a:lnTo>
                  <a:lnTo>
                    <a:pt x="70037" y="4009"/>
                  </a:lnTo>
                  <a:lnTo>
                    <a:pt x="86099" y="14910"/>
                  </a:lnTo>
                  <a:lnTo>
                    <a:pt x="96977" y="31012"/>
                  </a:lnTo>
                  <a:lnTo>
                    <a:pt x="100978" y="50624"/>
                  </a:lnTo>
                  <a:lnTo>
                    <a:pt x="96977" y="70217"/>
                  </a:lnTo>
                  <a:lnTo>
                    <a:pt x="86099" y="86309"/>
                  </a:lnTo>
                  <a:lnTo>
                    <a:pt x="70037" y="97206"/>
                  </a:lnTo>
                  <a:lnTo>
                    <a:pt x="50481" y="101215"/>
                  </a:lnTo>
                  <a:lnTo>
                    <a:pt x="30934" y="97206"/>
                  </a:lnTo>
                  <a:lnTo>
                    <a:pt x="14877" y="86309"/>
                  </a:lnTo>
                  <a:lnTo>
                    <a:pt x="4001" y="70217"/>
                  </a:lnTo>
                  <a:lnTo>
                    <a:pt x="0" y="50624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1" name="object 351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356747" y="3974786"/>
              <a:ext cx="113029" cy="113216"/>
            </a:xfrm>
            <a:prstGeom prst="rect">
              <a:avLst/>
            </a:prstGeom>
          </p:spPr>
        </p:pic>
        <p:pic>
          <p:nvPicPr>
            <p:cNvPr id="352" name="object 352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416857" y="2784424"/>
              <a:ext cx="113013" cy="113216"/>
            </a:xfrm>
            <a:prstGeom prst="rect">
              <a:avLst/>
            </a:prstGeom>
          </p:spPr>
        </p:pic>
        <p:pic>
          <p:nvPicPr>
            <p:cNvPr id="353" name="object 353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6476950" y="4419348"/>
              <a:ext cx="112979" cy="113266"/>
            </a:xfrm>
            <a:prstGeom prst="rect">
              <a:avLst/>
            </a:prstGeom>
          </p:spPr>
        </p:pic>
        <p:sp>
          <p:nvSpPr>
            <p:cNvPr id="354" name="object 354"/>
            <p:cNvSpPr/>
            <p:nvPr/>
          </p:nvSpPr>
          <p:spPr>
            <a:xfrm>
              <a:off x="6603162" y="3503693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5" h="101600">
                  <a:moveTo>
                    <a:pt x="50447" y="0"/>
                  </a:moveTo>
                  <a:lnTo>
                    <a:pt x="30920" y="4008"/>
                  </a:lnTo>
                  <a:lnTo>
                    <a:pt x="14873" y="14906"/>
                  </a:lnTo>
                  <a:lnTo>
                    <a:pt x="4000" y="30998"/>
                  </a:lnTo>
                  <a:lnTo>
                    <a:pt x="0" y="50591"/>
                  </a:lnTo>
                  <a:lnTo>
                    <a:pt x="4000" y="70174"/>
                  </a:lnTo>
                  <a:lnTo>
                    <a:pt x="14873" y="86261"/>
                  </a:lnTo>
                  <a:lnTo>
                    <a:pt x="30920" y="97156"/>
                  </a:lnTo>
                  <a:lnTo>
                    <a:pt x="50447" y="101165"/>
                  </a:lnTo>
                  <a:lnTo>
                    <a:pt x="70001" y="97156"/>
                  </a:lnTo>
                  <a:lnTo>
                    <a:pt x="86057" y="86261"/>
                  </a:lnTo>
                  <a:lnTo>
                    <a:pt x="96929" y="70174"/>
                  </a:lnTo>
                  <a:lnTo>
                    <a:pt x="100928" y="50591"/>
                  </a:lnTo>
                  <a:lnTo>
                    <a:pt x="96929" y="30998"/>
                  </a:lnTo>
                  <a:lnTo>
                    <a:pt x="86057" y="14906"/>
                  </a:lnTo>
                  <a:lnTo>
                    <a:pt x="70001" y="4008"/>
                  </a:lnTo>
                  <a:lnTo>
                    <a:pt x="5044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6603162" y="3503693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5" h="101600">
                  <a:moveTo>
                    <a:pt x="0" y="50591"/>
                  </a:moveTo>
                  <a:lnTo>
                    <a:pt x="4000" y="30998"/>
                  </a:lnTo>
                  <a:lnTo>
                    <a:pt x="14873" y="14906"/>
                  </a:lnTo>
                  <a:lnTo>
                    <a:pt x="30920" y="4008"/>
                  </a:lnTo>
                  <a:lnTo>
                    <a:pt x="50447" y="0"/>
                  </a:lnTo>
                  <a:lnTo>
                    <a:pt x="70001" y="4008"/>
                  </a:lnTo>
                  <a:lnTo>
                    <a:pt x="86057" y="14906"/>
                  </a:lnTo>
                  <a:lnTo>
                    <a:pt x="96929" y="30998"/>
                  </a:lnTo>
                  <a:lnTo>
                    <a:pt x="100928" y="50591"/>
                  </a:lnTo>
                  <a:lnTo>
                    <a:pt x="96929" y="70174"/>
                  </a:lnTo>
                  <a:lnTo>
                    <a:pt x="86057" y="86261"/>
                  </a:lnTo>
                  <a:lnTo>
                    <a:pt x="70001" y="97156"/>
                  </a:lnTo>
                  <a:lnTo>
                    <a:pt x="50447" y="101165"/>
                  </a:lnTo>
                  <a:lnTo>
                    <a:pt x="30920" y="97156"/>
                  </a:lnTo>
                  <a:lnTo>
                    <a:pt x="14873" y="86261"/>
                  </a:lnTo>
                  <a:lnTo>
                    <a:pt x="4000" y="70174"/>
                  </a:lnTo>
                  <a:lnTo>
                    <a:pt x="0" y="50591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6" name="object 35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657230" y="4379564"/>
              <a:ext cx="112996" cy="113266"/>
            </a:xfrm>
            <a:prstGeom prst="rect">
              <a:avLst/>
            </a:prstGeom>
          </p:spPr>
        </p:pic>
        <p:sp>
          <p:nvSpPr>
            <p:cNvPr id="357" name="object 357"/>
            <p:cNvSpPr/>
            <p:nvPr/>
          </p:nvSpPr>
          <p:spPr>
            <a:xfrm>
              <a:off x="6723316" y="353258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50497" y="0"/>
                  </a:moveTo>
                  <a:lnTo>
                    <a:pt x="30941" y="4009"/>
                  </a:lnTo>
                  <a:lnTo>
                    <a:pt x="14879" y="14910"/>
                  </a:lnTo>
                  <a:lnTo>
                    <a:pt x="4001" y="31012"/>
                  </a:lnTo>
                  <a:lnTo>
                    <a:pt x="0" y="50624"/>
                  </a:lnTo>
                  <a:lnTo>
                    <a:pt x="4001" y="70217"/>
                  </a:lnTo>
                  <a:lnTo>
                    <a:pt x="14879" y="86309"/>
                  </a:lnTo>
                  <a:lnTo>
                    <a:pt x="30941" y="97206"/>
                  </a:lnTo>
                  <a:lnTo>
                    <a:pt x="50497" y="101215"/>
                  </a:lnTo>
                  <a:lnTo>
                    <a:pt x="70044" y="97206"/>
                  </a:lnTo>
                  <a:lnTo>
                    <a:pt x="86101" y="86309"/>
                  </a:lnTo>
                  <a:lnTo>
                    <a:pt x="96977" y="70217"/>
                  </a:lnTo>
                  <a:lnTo>
                    <a:pt x="100978" y="50624"/>
                  </a:lnTo>
                  <a:lnTo>
                    <a:pt x="96977" y="31012"/>
                  </a:lnTo>
                  <a:lnTo>
                    <a:pt x="86101" y="14910"/>
                  </a:lnTo>
                  <a:lnTo>
                    <a:pt x="70044" y="4009"/>
                  </a:lnTo>
                  <a:lnTo>
                    <a:pt x="5049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6723316" y="3532585"/>
              <a:ext cx="101600" cy="101600"/>
            </a:xfrm>
            <a:custGeom>
              <a:avLst/>
              <a:gdLst/>
              <a:ahLst/>
              <a:cxnLst/>
              <a:rect l="l" t="t" r="r" b="b"/>
              <a:pathLst>
                <a:path w="101600" h="101600">
                  <a:moveTo>
                    <a:pt x="0" y="50624"/>
                  </a:moveTo>
                  <a:lnTo>
                    <a:pt x="4001" y="31012"/>
                  </a:lnTo>
                  <a:lnTo>
                    <a:pt x="14879" y="14910"/>
                  </a:lnTo>
                  <a:lnTo>
                    <a:pt x="30941" y="4009"/>
                  </a:lnTo>
                  <a:lnTo>
                    <a:pt x="50497" y="0"/>
                  </a:lnTo>
                  <a:lnTo>
                    <a:pt x="70044" y="4009"/>
                  </a:lnTo>
                  <a:lnTo>
                    <a:pt x="86101" y="14910"/>
                  </a:lnTo>
                  <a:lnTo>
                    <a:pt x="96977" y="31012"/>
                  </a:lnTo>
                  <a:lnTo>
                    <a:pt x="100978" y="50624"/>
                  </a:lnTo>
                  <a:lnTo>
                    <a:pt x="96977" y="70217"/>
                  </a:lnTo>
                  <a:lnTo>
                    <a:pt x="86101" y="86309"/>
                  </a:lnTo>
                  <a:lnTo>
                    <a:pt x="70044" y="97206"/>
                  </a:lnTo>
                  <a:lnTo>
                    <a:pt x="50497" y="101215"/>
                  </a:lnTo>
                  <a:lnTo>
                    <a:pt x="30941" y="97206"/>
                  </a:lnTo>
                  <a:lnTo>
                    <a:pt x="14879" y="86309"/>
                  </a:lnTo>
                  <a:lnTo>
                    <a:pt x="4001" y="70217"/>
                  </a:lnTo>
                  <a:lnTo>
                    <a:pt x="0" y="50624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9" name="object 35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77401" y="3275964"/>
              <a:ext cx="113013" cy="113266"/>
            </a:xfrm>
            <a:prstGeom prst="rect">
              <a:avLst/>
            </a:prstGeom>
          </p:spPr>
        </p:pic>
        <p:sp>
          <p:nvSpPr>
            <p:cNvPr id="360" name="object 360"/>
            <p:cNvSpPr/>
            <p:nvPr/>
          </p:nvSpPr>
          <p:spPr>
            <a:xfrm>
              <a:off x="6843519" y="3455494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5" h="101600">
                  <a:moveTo>
                    <a:pt x="50481" y="0"/>
                  </a:moveTo>
                  <a:lnTo>
                    <a:pt x="30927" y="4008"/>
                  </a:lnTo>
                  <a:lnTo>
                    <a:pt x="14871" y="14904"/>
                  </a:lnTo>
                  <a:lnTo>
                    <a:pt x="3999" y="30991"/>
                  </a:lnTo>
                  <a:lnTo>
                    <a:pt x="0" y="50574"/>
                  </a:lnTo>
                  <a:lnTo>
                    <a:pt x="3999" y="70189"/>
                  </a:lnTo>
                  <a:lnTo>
                    <a:pt x="14871" y="86296"/>
                  </a:lnTo>
                  <a:lnTo>
                    <a:pt x="30927" y="97203"/>
                  </a:lnTo>
                  <a:lnTo>
                    <a:pt x="50481" y="101215"/>
                  </a:lnTo>
                  <a:lnTo>
                    <a:pt x="70034" y="97203"/>
                  </a:lnTo>
                  <a:lnTo>
                    <a:pt x="86091" y="86296"/>
                  </a:lnTo>
                  <a:lnTo>
                    <a:pt x="96963" y="70189"/>
                  </a:lnTo>
                  <a:lnTo>
                    <a:pt x="100962" y="50574"/>
                  </a:lnTo>
                  <a:lnTo>
                    <a:pt x="96963" y="30991"/>
                  </a:lnTo>
                  <a:lnTo>
                    <a:pt x="86091" y="14904"/>
                  </a:lnTo>
                  <a:lnTo>
                    <a:pt x="70034" y="4008"/>
                  </a:lnTo>
                  <a:lnTo>
                    <a:pt x="504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6843519" y="3455494"/>
              <a:ext cx="100965" cy="101600"/>
            </a:xfrm>
            <a:custGeom>
              <a:avLst/>
              <a:gdLst/>
              <a:ahLst/>
              <a:cxnLst/>
              <a:rect l="l" t="t" r="r" b="b"/>
              <a:pathLst>
                <a:path w="100965" h="101600">
                  <a:moveTo>
                    <a:pt x="0" y="50574"/>
                  </a:moveTo>
                  <a:lnTo>
                    <a:pt x="3999" y="30991"/>
                  </a:lnTo>
                  <a:lnTo>
                    <a:pt x="14871" y="14904"/>
                  </a:lnTo>
                  <a:lnTo>
                    <a:pt x="30927" y="4008"/>
                  </a:lnTo>
                  <a:lnTo>
                    <a:pt x="50481" y="0"/>
                  </a:lnTo>
                  <a:lnTo>
                    <a:pt x="70034" y="4008"/>
                  </a:lnTo>
                  <a:lnTo>
                    <a:pt x="86091" y="14904"/>
                  </a:lnTo>
                  <a:lnTo>
                    <a:pt x="96963" y="30991"/>
                  </a:lnTo>
                  <a:lnTo>
                    <a:pt x="100962" y="50574"/>
                  </a:lnTo>
                  <a:lnTo>
                    <a:pt x="96963" y="70189"/>
                  </a:lnTo>
                  <a:lnTo>
                    <a:pt x="86091" y="86296"/>
                  </a:lnTo>
                  <a:lnTo>
                    <a:pt x="70034" y="97203"/>
                  </a:lnTo>
                  <a:lnTo>
                    <a:pt x="50481" y="101215"/>
                  </a:lnTo>
                  <a:lnTo>
                    <a:pt x="30927" y="97203"/>
                  </a:lnTo>
                  <a:lnTo>
                    <a:pt x="14871" y="86296"/>
                  </a:lnTo>
                  <a:lnTo>
                    <a:pt x="3999" y="70189"/>
                  </a:lnTo>
                  <a:lnTo>
                    <a:pt x="0" y="50574"/>
                  </a:lnTo>
                  <a:close/>
                </a:path>
              </a:pathLst>
            </a:custGeom>
            <a:ln w="12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2" name="object 36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6897587" y="2342238"/>
              <a:ext cx="113029" cy="113266"/>
            </a:xfrm>
            <a:prstGeom prst="rect">
              <a:avLst/>
            </a:prstGeom>
          </p:spPr>
        </p:pic>
      </p:grpSp>
      <p:sp>
        <p:nvSpPr>
          <p:cNvPr id="363" name="object 363"/>
          <p:cNvSpPr txBox="1"/>
          <p:nvPr/>
        </p:nvSpPr>
        <p:spPr>
          <a:xfrm>
            <a:off x="806979" y="6073746"/>
            <a:ext cx="39560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1920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64" name="object 364"/>
          <p:cNvSpPr txBox="1"/>
          <p:nvPr/>
        </p:nvSpPr>
        <p:spPr>
          <a:xfrm>
            <a:off x="2008880" y="6073746"/>
            <a:ext cx="39560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1940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65" name="object 365"/>
          <p:cNvSpPr txBox="1"/>
          <p:nvPr/>
        </p:nvSpPr>
        <p:spPr>
          <a:xfrm>
            <a:off x="3210748" y="6073746"/>
            <a:ext cx="39560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1960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66" name="object 366"/>
          <p:cNvSpPr txBox="1"/>
          <p:nvPr/>
        </p:nvSpPr>
        <p:spPr>
          <a:xfrm>
            <a:off x="4412615" y="6073746"/>
            <a:ext cx="39560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1980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5614533" y="6073746"/>
            <a:ext cx="39560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2000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68" name="object 368"/>
          <p:cNvSpPr txBox="1"/>
          <p:nvPr/>
        </p:nvSpPr>
        <p:spPr>
          <a:xfrm>
            <a:off x="6816401" y="6073746"/>
            <a:ext cx="39560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2020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69" name="object 369"/>
          <p:cNvSpPr txBox="1"/>
          <p:nvPr/>
        </p:nvSpPr>
        <p:spPr>
          <a:xfrm>
            <a:off x="14361" y="2748123"/>
            <a:ext cx="250190" cy="22085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45"/>
              </a:lnSpc>
            </a:pPr>
            <a:r>
              <a:rPr sz="1550" spc="15" dirty="0">
                <a:latin typeface="Arial"/>
                <a:cs typeface="Arial"/>
              </a:rPr>
              <a:t>Annual</a:t>
            </a:r>
            <a:r>
              <a:rPr sz="1550" spc="-20" dirty="0">
                <a:latin typeface="Arial"/>
                <a:cs typeface="Arial"/>
              </a:rPr>
              <a:t> </a:t>
            </a:r>
            <a:r>
              <a:rPr sz="1550" spc="15" dirty="0">
                <a:latin typeface="Arial"/>
                <a:cs typeface="Arial"/>
              </a:rPr>
              <a:t>Discharge</a:t>
            </a:r>
            <a:r>
              <a:rPr sz="1550" spc="-10" dirty="0">
                <a:latin typeface="Arial"/>
                <a:cs typeface="Arial"/>
              </a:rPr>
              <a:t> </a:t>
            </a:r>
            <a:r>
              <a:rPr sz="1550" spc="15" dirty="0">
                <a:latin typeface="Arial"/>
                <a:cs typeface="Arial"/>
              </a:rPr>
              <a:t>(CFS)</a:t>
            </a:r>
            <a:endParaRPr sz="1550">
              <a:latin typeface="Arial"/>
              <a:cs typeface="Arial"/>
            </a:endParaRPr>
          </a:p>
        </p:txBody>
      </p:sp>
      <p:sp>
        <p:nvSpPr>
          <p:cNvPr id="370" name="object 370"/>
          <p:cNvSpPr txBox="1"/>
          <p:nvPr/>
        </p:nvSpPr>
        <p:spPr>
          <a:xfrm>
            <a:off x="756498" y="5837604"/>
            <a:ext cx="11874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5" dirty="0">
                <a:latin typeface="Arial"/>
                <a:cs typeface="Arial"/>
              </a:rPr>
              <a:t>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71" name="object 371"/>
          <p:cNvSpPr txBox="1"/>
          <p:nvPr/>
        </p:nvSpPr>
        <p:spPr>
          <a:xfrm>
            <a:off x="386326" y="5309911"/>
            <a:ext cx="48831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10000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72" name="object 372"/>
          <p:cNvSpPr txBox="1"/>
          <p:nvPr/>
        </p:nvSpPr>
        <p:spPr>
          <a:xfrm>
            <a:off x="386326" y="4783407"/>
            <a:ext cx="48831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20000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73" name="object 373"/>
          <p:cNvSpPr txBox="1"/>
          <p:nvPr/>
        </p:nvSpPr>
        <p:spPr>
          <a:xfrm>
            <a:off x="386326" y="4255697"/>
            <a:ext cx="48831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30000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74" name="object 374"/>
          <p:cNvSpPr txBox="1"/>
          <p:nvPr/>
        </p:nvSpPr>
        <p:spPr>
          <a:xfrm>
            <a:off x="386326" y="3729192"/>
            <a:ext cx="48831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40000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75" name="object 375"/>
          <p:cNvSpPr txBox="1"/>
          <p:nvPr/>
        </p:nvSpPr>
        <p:spPr>
          <a:xfrm>
            <a:off x="386326" y="3201500"/>
            <a:ext cx="48831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50000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76" name="object 376"/>
          <p:cNvSpPr txBox="1"/>
          <p:nvPr/>
        </p:nvSpPr>
        <p:spPr>
          <a:xfrm>
            <a:off x="386326" y="2674978"/>
            <a:ext cx="48831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60000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386326" y="2147285"/>
            <a:ext cx="48831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70000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386326" y="1620781"/>
            <a:ext cx="488315" cy="22732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Arial"/>
                <a:cs typeface="Arial"/>
              </a:rPr>
              <a:t>80000</a:t>
            </a:r>
            <a:endParaRPr sz="1300">
              <a:latin typeface="Arial"/>
              <a:cs typeface="Arial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3743325" y="46101"/>
            <a:ext cx="47796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Issue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#1: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Sedimentation</a:t>
            </a:r>
            <a:r>
              <a:rPr sz="1800" spc="-5" dirty="0">
                <a:latin typeface="Calibri"/>
                <a:cs typeface="Calibri"/>
              </a:rPr>
              <a:t> and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Water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Residence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Time</a:t>
            </a:r>
            <a:endParaRPr sz="18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3891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9794" y="34797"/>
            <a:ext cx="2983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20" dirty="0">
                <a:latin typeface="Calibri"/>
                <a:cs typeface="Calibri"/>
              </a:rPr>
              <a:t>Lake</a:t>
            </a:r>
            <a:r>
              <a:rPr b="0" spc="-10" dirty="0">
                <a:latin typeface="Calibri"/>
                <a:cs typeface="Calibri"/>
              </a:rPr>
              <a:t> Onalaska</a:t>
            </a:r>
            <a:r>
              <a:rPr b="0" spc="-25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Sediment</a:t>
            </a:r>
            <a:r>
              <a:rPr b="0" spc="-20" dirty="0">
                <a:latin typeface="Calibri"/>
                <a:cs typeface="Calibri"/>
              </a:rPr>
              <a:t> </a:t>
            </a:r>
            <a:r>
              <a:rPr b="0" spc="-5" dirty="0">
                <a:latin typeface="Calibri"/>
                <a:cs typeface="Calibri"/>
              </a:rPr>
              <a:t>Budget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63896" y="184404"/>
            <a:ext cx="3185159" cy="4114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71560" y="184404"/>
            <a:ext cx="3000043" cy="411480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03696" y="4318507"/>
            <a:ext cx="13061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Ellison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Report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20985" y="4318507"/>
            <a:ext cx="11506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latin typeface="Calibri"/>
                <a:cs typeface="Calibri"/>
              </a:rPr>
              <a:t>Rose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Report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1911" y="5932728"/>
            <a:ext cx="65938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latin typeface="Calibri"/>
                <a:cs typeface="Calibri"/>
              </a:rPr>
              <a:t>Total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Sedimentation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per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year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(suspended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+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sand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bedload);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~2000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truckloads/year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Black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R/ </a:t>
            </a:r>
            <a:r>
              <a:rPr sz="1800" spc="-5" dirty="0">
                <a:latin typeface="Calibri"/>
                <a:cs typeface="Calibri"/>
              </a:rPr>
              <a:t>~11000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truckloads/year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Mississippi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R.</a:t>
            </a:r>
            <a:r>
              <a:rPr sz="1800" spc="-10" dirty="0">
                <a:latin typeface="Calibri"/>
                <a:cs typeface="Calibri"/>
              </a:rPr>
              <a:t> sources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2538" y="751331"/>
            <a:ext cx="3954450" cy="431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2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61513" y="5184494"/>
            <a:ext cx="5245735" cy="52705"/>
          </a:xfrm>
          <a:custGeom>
            <a:avLst/>
            <a:gdLst/>
            <a:ahLst/>
            <a:cxnLst/>
            <a:rect l="l" t="t" r="r" b="b"/>
            <a:pathLst>
              <a:path w="5245734" h="52704">
                <a:moveTo>
                  <a:pt x="0" y="0"/>
                </a:moveTo>
                <a:lnTo>
                  <a:pt x="5245401" y="0"/>
                </a:lnTo>
              </a:path>
              <a:path w="5245734" h="52704">
                <a:moveTo>
                  <a:pt x="0" y="52551"/>
                </a:moveTo>
                <a:lnTo>
                  <a:pt x="0" y="0"/>
                </a:lnTo>
              </a:path>
              <a:path w="5245734" h="52704">
                <a:moveTo>
                  <a:pt x="873649" y="52551"/>
                </a:moveTo>
                <a:lnTo>
                  <a:pt x="873649" y="0"/>
                </a:lnTo>
              </a:path>
              <a:path w="5245734" h="52704">
                <a:moveTo>
                  <a:pt x="1747737" y="52551"/>
                </a:moveTo>
                <a:lnTo>
                  <a:pt x="1747737" y="0"/>
                </a:lnTo>
              </a:path>
              <a:path w="5245734" h="52704">
                <a:moveTo>
                  <a:pt x="2622700" y="52551"/>
                </a:moveTo>
                <a:lnTo>
                  <a:pt x="2622700" y="0"/>
                </a:lnTo>
              </a:path>
              <a:path w="5245734" h="52704">
                <a:moveTo>
                  <a:pt x="3496350" y="52551"/>
                </a:moveTo>
                <a:lnTo>
                  <a:pt x="3496350" y="0"/>
                </a:lnTo>
              </a:path>
              <a:path w="5245734" h="52704">
                <a:moveTo>
                  <a:pt x="4370438" y="52551"/>
                </a:moveTo>
                <a:lnTo>
                  <a:pt x="4370438" y="0"/>
                </a:lnTo>
              </a:path>
              <a:path w="5245734" h="52704">
                <a:moveTo>
                  <a:pt x="5245401" y="52551"/>
                </a:moveTo>
                <a:lnTo>
                  <a:pt x="5245401" y="0"/>
                </a:lnTo>
              </a:path>
            </a:pathLst>
          </a:custGeom>
          <a:ln w="104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28177" y="5183581"/>
            <a:ext cx="511809" cy="62420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860"/>
              </a:spcBef>
            </a:pPr>
            <a:r>
              <a:rPr sz="1150" spc="-5" dirty="0">
                <a:latin typeface="Arial"/>
                <a:cs typeface="Arial"/>
              </a:rPr>
              <a:t>6</a:t>
            </a:r>
            <a:endParaRPr sz="11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44"/>
              </a:spcBef>
            </a:pPr>
            <a:r>
              <a:rPr sz="1350" spc="15" dirty="0">
                <a:latin typeface="Arial"/>
                <a:cs typeface="Arial"/>
              </a:rPr>
              <a:t>Month</a:t>
            </a:r>
            <a:endParaRPr sz="13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08962" y="5280400"/>
            <a:ext cx="106680" cy="20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-5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2612" y="5280400"/>
            <a:ext cx="106680" cy="20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-5" dirty="0">
                <a:latin typeface="Arial"/>
                <a:cs typeface="Arial"/>
              </a:rPr>
              <a:t>2</a:t>
            </a:r>
            <a:endParaRPr sz="11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56700" y="5280400"/>
            <a:ext cx="106680" cy="20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-5" dirty="0">
                <a:latin typeface="Arial"/>
                <a:cs typeface="Arial"/>
              </a:rPr>
              <a:t>4</a:t>
            </a:r>
            <a:endParaRPr sz="11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205313" y="5280400"/>
            <a:ext cx="106680" cy="20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-5" dirty="0">
                <a:latin typeface="Arial"/>
                <a:cs typeface="Arial"/>
              </a:rPr>
              <a:t>8</a:t>
            </a:r>
            <a:endParaRPr sz="11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038383" y="5280400"/>
            <a:ext cx="187325" cy="20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-10" dirty="0">
                <a:latin typeface="Arial"/>
                <a:cs typeface="Arial"/>
              </a:rPr>
              <a:t>10</a:t>
            </a:r>
            <a:endParaRPr sz="115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913492" y="5280400"/>
            <a:ext cx="187325" cy="20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-10" dirty="0">
                <a:latin typeface="Arial"/>
                <a:cs typeface="Arial"/>
              </a:rPr>
              <a:t>12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709065" y="1498585"/>
            <a:ext cx="5303520" cy="3686175"/>
            <a:chOff x="4709065" y="1498585"/>
            <a:chExt cx="5303520" cy="3686175"/>
          </a:xfrm>
        </p:grpSpPr>
        <p:sp>
          <p:nvSpPr>
            <p:cNvPr id="11" name="object 11"/>
            <p:cNvSpPr/>
            <p:nvPr/>
          </p:nvSpPr>
          <p:spPr>
            <a:xfrm>
              <a:off x="4709065" y="1503829"/>
              <a:ext cx="5298440" cy="3681095"/>
            </a:xfrm>
            <a:custGeom>
              <a:avLst/>
              <a:gdLst/>
              <a:ahLst/>
              <a:cxnLst/>
              <a:rect l="l" t="t" r="r" b="b"/>
              <a:pathLst>
                <a:path w="5298440" h="3681095">
                  <a:moveTo>
                    <a:pt x="52448" y="0"/>
                  </a:moveTo>
                  <a:lnTo>
                    <a:pt x="5297850" y="0"/>
                  </a:lnTo>
                </a:path>
                <a:path w="5298440" h="3681095">
                  <a:moveTo>
                    <a:pt x="52448" y="3680665"/>
                  </a:moveTo>
                  <a:lnTo>
                    <a:pt x="52448" y="0"/>
                  </a:lnTo>
                </a:path>
                <a:path w="5298440" h="3681095">
                  <a:moveTo>
                    <a:pt x="0" y="3004353"/>
                  </a:moveTo>
                  <a:lnTo>
                    <a:pt x="52448" y="3004353"/>
                  </a:lnTo>
                </a:path>
                <a:path w="5298440" h="3681095">
                  <a:moveTo>
                    <a:pt x="0" y="2252571"/>
                  </a:moveTo>
                  <a:lnTo>
                    <a:pt x="52448" y="2252571"/>
                  </a:lnTo>
                </a:path>
                <a:path w="5298440" h="3681095">
                  <a:moveTo>
                    <a:pt x="0" y="1501665"/>
                  </a:moveTo>
                  <a:lnTo>
                    <a:pt x="52448" y="1501665"/>
                  </a:lnTo>
                </a:path>
                <a:path w="5298440" h="3681095">
                  <a:moveTo>
                    <a:pt x="0" y="750613"/>
                  </a:moveTo>
                  <a:lnTo>
                    <a:pt x="52448" y="750613"/>
                  </a:lnTo>
                </a:path>
                <a:path w="5298440" h="3681095">
                  <a:moveTo>
                    <a:pt x="0" y="0"/>
                  </a:moveTo>
                  <a:lnTo>
                    <a:pt x="52448" y="0"/>
                  </a:lnTo>
                </a:path>
                <a:path w="5298440" h="3681095">
                  <a:moveTo>
                    <a:pt x="5297850" y="3680665"/>
                  </a:moveTo>
                  <a:lnTo>
                    <a:pt x="5297850" y="0"/>
                  </a:lnTo>
                </a:path>
              </a:pathLst>
            </a:custGeom>
            <a:ln w="1048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97813" y="2819374"/>
              <a:ext cx="4371975" cy="1468120"/>
            </a:xfrm>
            <a:custGeom>
              <a:avLst/>
              <a:gdLst/>
              <a:ahLst/>
              <a:cxnLst/>
              <a:rect l="l" t="t" r="r" b="b"/>
              <a:pathLst>
                <a:path w="4371975" h="1468120">
                  <a:moveTo>
                    <a:pt x="0" y="1467945"/>
                  </a:moveTo>
                  <a:lnTo>
                    <a:pt x="875124" y="1121103"/>
                  </a:lnTo>
                  <a:lnTo>
                    <a:pt x="1311438" y="379540"/>
                  </a:lnTo>
                  <a:lnTo>
                    <a:pt x="1748773" y="332243"/>
                  </a:lnTo>
                  <a:lnTo>
                    <a:pt x="2186401" y="376328"/>
                  </a:lnTo>
                  <a:lnTo>
                    <a:pt x="2622715" y="0"/>
                  </a:lnTo>
                  <a:lnTo>
                    <a:pt x="3060051" y="194587"/>
                  </a:lnTo>
                  <a:lnTo>
                    <a:pt x="3497824" y="415304"/>
                  </a:lnTo>
                  <a:lnTo>
                    <a:pt x="3934138" y="607702"/>
                  </a:lnTo>
                  <a:lnTo>
                    <a:pt x="4371474" y="1278758"/>
                  </a:lnTo>
                </a:path>
              </a:pathLst>
            </a:custGeom>
            <a:ln w="2097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99740" y="439870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197813" y="439782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5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74200" y="438497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72288" y="438410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5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348676" y="437125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346749" y="43703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5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423137" y="435768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421210" y="435680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5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497598" y="434498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495686" y="434410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72103" y="433140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570205" y="43305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646549" y="431768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644651" y="431680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721287" y="430396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719390" y="430308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795880" y="429038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793836" y="42895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870326" y="427666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68428" y="427578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944772" y="426294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942875" y="426206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019219" y="424936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017321" y="42484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082133" y="421987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081257" y="4219002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4195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116729" y="414528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114831" y="414440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151324" y="40706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149427" y="406981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184898" y="399594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6184022" y="3995073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4195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6219494" y="392135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6217596" y="39204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253068" y="38467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252192" y="384588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4195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287663" y="37720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286788" y="377114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4195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322259" y="369713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320361" y="369625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355833" y="362239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354957" y="3621518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4195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390429" y="354779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388531" y="354692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425170" y="347320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423127" y="347232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167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458598" y="339846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457722" y="339758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4195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493340" y="332387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491296" y="332299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167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541511" y="332708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539613" y="332503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167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601360" y="340167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600484" y="339977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0"/>
                  </a:moveTo>
                  <a:lnTo>
                    <a:pt x="0" y="1021"/>
                  </a:lnTo>
                </a:path>
              </a:pathLst>
            </a:custGeom>
            <a:ln w="4195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662085" y="347627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660187" y="347437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722956" y="355086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721058" y="354896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783826" y="362560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781929" y="362370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844697" y="370020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842654" y="369830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167" y="1021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905422" y="37752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903524" y="377333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970526" y="38235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968628" y="382267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7045264" y="381304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043367" y="381216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119711" y="38025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117813" y="380165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194303" y="379304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192260" y="379216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268749" y="378253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266706" y="378165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167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343196" y="377304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341298" y="37721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417642" y="378778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415745" y="378588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492089" y="383508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490191" y="383318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566535" y="388135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564637" y="388048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640981" y="392865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639084" y="392777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715428" y="39759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13530" y="3974052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790020" y="402324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787976" y="40213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167" y="1021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864466" y="403696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862569" y="403609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938913" y="402748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937015" y="402660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013359" y="401697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011461" y="401609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087805" y="400748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085907" y="400660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162252" y="399813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160354" y="399726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236698" y="39876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234800" y="398675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311144" y="398120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309247" y="39803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386028" y="39759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384131" y="397507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460475" y="397069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8458577" y="396981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534921" y="396544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8533024" y="396456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8609367" y="395916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8607470" y="3958287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8683960" y="395390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8681916" y="39530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8758406" y="397916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8756508" y="397828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8832853" y="401069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8830955" y="400879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8907299" y="404120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8905401" y="404032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8981745" y="407273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8979848" y="407083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9056192" y="410324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9054294" y="41023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9130638" y="413477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9128740" y="413287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9170489" y="406324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9168591" y="406236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9209318" y="39886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9207420" y="3987774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9248146" y="391391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9247271" y="391303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167"/>
                  </a:moveTo>
                  <a:lnTo>
                    <a:pt x="0" y="0"/>
                  </a:lnTo>
                </a:path>
              </a:pathLst>
            </a:custGeom>
            <a:ln w="4195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9287997" y="383931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9286099" y="383844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9326826" y="376472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9324928" y="3763846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9365655" y="36896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9364779" y="3688813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4195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9404484" y="361509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9403608" y="361421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4195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9444334" y="354035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9442291" y="353947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167"/>
                  </a:moveTo>
                  <a:lnTo>
                    <a:pt x="1167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9483017" y="34657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9482287" y="346488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4195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9521846" y="339116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9520970" y="339029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41952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9561697" y="331642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9559799" y="33155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167"/>
                  </a:moveTo>
                  <a:lnTo>
                    <a:pt x="102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5293089" y="435549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5197813" y="4354615"/>
              <a:ext cx="94615" cy="43815"/>
            </a:xfrm>
            <a:custGeom>
              <a:avLst/>
              <a:gdLst/>
              <a:ahLst/>
              <a:cxnLst/>
              <a:rect l="l" t="t" r="r" b="b"/>
              <a:pathLst>
                <a:path w="94614" h="43814">
                  <a:moveTo>
                    <a:pt x="0" y="43209"/>
                  </a:moveTo>
                  <a:lnTo>
                    <a:pt x="94400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1" name="object 161"/>
            <p:cNvSpPr/>
            <p:nvPr/>
          </p:nvSpPr>
          <p:spPr>
            <a:xfrm>
              <a:off x="5439924" y="429038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5344647" y="4289509"/>
              <a:ext cx="94615" cy="42545"/>
            </a:xfrm>
            <a:custGeom>
              <a:avLst/>
              <a:gdLst/>
              <a:ahLst/>
              <a:cxnLst/>
              <a:rect l="l" t="t" r="r" b="b"/>
              <a:pathLst>
                <a:path w="94614" h="42545">
                  <a:moveTo>
                    <a:pt x="0" y="42041"/>
                  </a:moveTo>
                  <a:lnTo>
                    <a:pt x="94400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5586700" y="422513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5491482" y="4224257"/>
              <a:ext cx="94615" cy="42545"/>
            </a:xfrm>
            <a:custGeom>
              <a:avLst/>
              <a:gdLst/>
              <a:ahLst/>
              <a:cxnLst/>
              <a:rect l="l" t="t" r="r" b="b"/>
              <a:pathLst>
                <a:path w="94614" h="42545">
                  <a:moveTo>
                    <a:pt x="0" y="42041"/>
                  </a:moveTo>
                  <a:lnTo>
                    <a:pt x="94342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5733987" y="416002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166"/>
            <p:cNvSpPr/>
            <p:nvPr/>
          </p:nvSpPr>
          <p:spPr>
            <a:xfrm>
              <a:off x="5638375" y="4159151"/>
              <a:ext cx="95250" cy="42545"/>
            </a:xfrm>
            <a:custGeom>
              <a:avLst/>
              <a:gdLst/>
              <a:ahLst/>
              <a:cxnLst/>
              <a:rect l="l" t="t" r="r" b="b"/>
              <a:pathLst>
                <a:path w="95250" h="42545">
                  <a:moveTo>
                    <a:pt x="0" y="42041"/>
                  </a:moveTo>
                  <a:lnTo>
                    <a:pt x="94736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167"/>
            <p:cNvSpPr/>
            <p:nvPr/>
          </p:nvSpPr>
          <p:spPr>
            <a:xfrm>
              <a:off x="5880836" y="409375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8" name="object 168"/>
            <p:cNvSpPr/>
            <p:nvPr/>
          </p:nvSpPr>
          <p:spPr>
            <a:xfrm>
              <a:off x="5785516" y="4092878"/>
              <a:ext cx="94615" cy="42545"/>
            </a:xfrm>
            <a:custGeom>
              <a:avLst/>
              <a:gdLst/>
              <a:ahLst/>
              <a:cxnLst/>
              <a:rect l="l" t="t" r="r" b="b"/>
              <a:pathLst>
                <a:path w="94614" h="42545">
                  <a:moveTo>
                    <a:pt x="0" y="42041"/>
                  </a:moveTo>
                  <a:lnTo>
                    <a:pt x="94444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9" name="object 169"/>
            <p:cNvSpPr/>
            <p:nvPr/>
          </p:nvSpPr>
          <p:spPr>
            <a:xfrm>
              <a:off x="6027539" y="402850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5932365" y="4027626"/>
              <a:ext cx="94615" cy="42545"/>
            </a:xfrm>
            <a:custGeom>
              <a:avLst/>
              <a:gdLst/>
              <a:ahLst/>
              <a:cxnLst/>
              <a:rect l="l" t="t" r="r" b="b"/>
              <a:pathLst>
                <a:path w="94614" h="42545">
                  <a:moveTo>
                    <a:pt x="0" y="42187"/>
                  </a:moveTo>
                  <a:lnTo>
                    <a:pt x="94298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1" name="object 171"/>
            <p:cNvSpPr/>
            <p:nvPr/>
          </p:nvSpPr>
          <p:spPr>
            <a:xfrm>
              <a:off x="6094687" y="390763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2" name="object 172"/>
            <p:cNvSpPr/>
            <p:nvPr/>
          </p:nvSpPr>
          <p:spPr>
            <a:xfrm>
              <a:off x="6073959" y="3906757"/>
              <a:ext cx="20320" cy="94615"/>
            </a:xfrm>
            <a:custGeom>
              <a:avLst/>
              <a:gdLst/>
              <a:ahLst/>
              <a:cxnLst/>
              <a:rect l="l" t="t" r="r" b="b"/>
              <a:pathLst>
                <a:path w="20320" h="94614">
                  <a:moveTo>
                    <a:pt x="0" y="94593"/>
                  </a:moveTo>
                  <a:lnTo>
                    <a:pt x="19852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3" name="object 173"/>
            <p:cNvSpPr/>
            <p:nvPr/>
          </p:nvSpPr>
          <p:spPr>
            <a:xfrm>
              <a:off x="6126217" y="376048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4" name="object 174"/>
            <p:cNvSpPr/>
            <p:nvPr/>
          </p:nvSpPr>
          <p:spPr>
            <a:xfrm>
              <a:off x="6105343" y="3759612"/>
              <a:ext cx="20320" cy="94615"/>
            </a:xfrm>
            <a:custGeom>
              <a:avLst/>
              <a:gdLst/>
              <a:ahLst/>
              <a:cxnLst/>
              <a:rect l="l" t="t" r="r" b="b"/>
              <a:pathLst>
                <a:path w="20320" h="94614">
                  <a:moveTo>
                    <a:pt x="0" y="94593"/>
                  </a:moveTo>
                  <a:lnTo>
                    <a:pt x="19998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6157601" y="361290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6135851" y="3612029"/>
              <a:ext cx="20955" cy="95250"/>
            </a:xfrm>
            <a:custGeom>
              <a:avLst/>
              <a:gdLst/>
              <a:ahLst/>
              <a:cxnLst/>
              <a:rect l="l" t="t" r="r" b="b"/>
              <a:pathLst>
                <a:path w="20954" h="95250">
                  <a:moveTo>
                    <a:pt x="0" y="94739"/>
                  </a:moveTo>
                  <a:lnTo>
                    <a:pt x="20874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6188110" y="34657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6167235" y="3464885"/>
              <a:ext cx="20320" cy="94615"/>
            </a:xfrm>
            <a:custGeom>
              <a:avLst/>
              <a:gdLst/>
              <a:ahLst/>
              <a:cxnLst/>
              <a:rect l="l" t="t" r="r" b="b"/>
              <a:pathLst>
                <a:path w="20320" h="94614">
                  <a:moveTo>
                    <a:pt x="0" y="94593"/>
                  </a:moveTo>
                  <a:lnTo>
                    <a:pt x="19998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6219494" y="331861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6198766" y="3317740"/>
              <a:ext cx="20320" cy="94615"/>
            </a:xfrm>
            <a:custGeom>
              <a:avLst/>
              <a:gdLst/>
              <a:ahLst/>
              <a:cxnLst/>
              <a:rect l="l" t="t" r="r" b="b"/>
              <a:pathLst>
                <a:path w="20320" h="94614">
                  <a:moveTo>
                    <a:pt x="0" y="94593"/>
                  </a:moveTo>
                  <a:lnTo>
                    <a:pt x="19852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6251024" y="317147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6230150" y="3170595"/>
              <a:ext cx="20320" cy="94615"/>
            </a:xfrm>
            <a:custGeom>
              <a:avLst/>
              <a:gdLst/>
              <a:ahLst/>
              <a:cxnLst/>
              <a:rect l="l" t="t" r="r" b="b"/>
              <a:pathLst>
                <a:path w="20320" h="94614">
                  <a:moveTo>
                    <a:pt x="0" y="94593"/>
                  </a:moveTo>
                  <a:lnTo>
                    <a:pt x="19998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6282408" y="302418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6261680" y="3023304"/>
              <a:ext cx="20320" cy="95250"/>
            </a:xfrm>
            <a:custGeom>
              <a:avLst/>
              <a:gdLst/>
              <a:ahLst/>
              <a:cxnLst/>
              <a:rect l="l" t="t" r="r" b="b"/>
              <a:pathLst>
                <a:path w="20320" h="95250">
                  <a:moveTo>
                    <a:pt x="0" y="94739"/>
                  </a:moveTo>
                  <a:lnTo>
                    <a:pt x="19852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6313939" y="287703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6293064" y="2876159"/>
              <a:ext cx="20320" cy="94615"/>
            </a:xfrm>
            <a:custGeom>
              <a:avLst/>
              <a:gdLst/>
              <a:ahLst/>
              <a:cxnLst/>
              <a:rect l="l" t="t" r="r" b="b"/>
              <a:pathLst>
                <a:path w="20320" h="94614">
                  <a:moveTo>
                    <a:pt x="0" y="94593"/>
                  </a:moveTo>
                  <a:lnTo>
                    <a:pt x="19998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6345323" y="272989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8" name="object 188"/>
            <p:cNvSpPr/>
            <p:nvPr/>
          </p:nvSpPr>
          <p:spPr>
            <a:xfrm>
              <a:off x="6323573" y="2729014"/>
              <a:ext cx="20955" cy="94615"/>
            </a:xfrm>
            <a:custGeom>
              <a:avLst/>
              <a:gdLst/>
              <a:ahLst/>
              <a:cxnLst/>
              <a:rect l="l" t="t" r="r" b="b"/>
              <a:pathLst>
                <a:path w="20954" h="94614">
                  <a:moveTo>
                    <a:pt x="0" y="94593"/>
                  </a:moveTo>
                  <a:lnTo>
                    <a:pt x="20874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9" name="object 189"/>
            <p:cNvSpPr/>
            <p:nvPr/>
          </p:nvSpPr>
          <p:spPr>
            <a:xfrm>
              <a:off x="6375831" y="258274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6354957" y="2581869"/>
              <a:ext cx="20320" cy="94615"/>
            </a:xfrm>
            <a:custGeom>
              <a:avLst/>
              <a:gdLst/>
              <a:ahLst/>
              <a:cxnLst/>
              <a:rect l="l" t="t" r="r" b="b"/>
              <a:pathLst>
                <a:path w="20320" h="94614">
                  <a:moveTo>
                    <a:pt x="0" y="94593"/>
                  </a:moveTo>
                  <a:lnTo>
                    <a:pt x="19998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6407215" y="243516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6386487" y="2434287"/>
              <a:ext cx="20320" cy="94615"/>
            </a:xfrm>
            <a:custGeom>
              <a:avLst/>
              <a:gdLst/>
              <a:ahLst/>
              <a:cxnLst/>
              <a:rect l="l" t="t" r="r" b="b"/>
              <a:pathLst>
                <a:path w="20320" h="94614">
                  <a:moveTo>
                    <a:pt x="0" y="94593"/>
                  </a:moveTo>
                  <a:lnTo>
                    <a:pt x="19852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6438746" y="228801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6417872" y="2287142"/>
              <a:ext cx="20320" cy="94615"/>
            </a:xfrm>
            <a:custGeom>
              <a:avLst/>
              <a:gdLst/>
              <a:ahLst/>
              <a:cxnLst/>
              <a:rect l="l" t="t" r="r" b="b"/>
              <a:pathLst>
                <a:path w="20320" h="94614">
                  <a:moveTo>
                    <a:pt x="0" y="94593"/>
                  </a:moveTo>
                  <a:lnTo>
                    <a:pt x="19998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6470130" y="214087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6449402" y="2139997"/>
              <a:ext cx="20320" cy="94615"/>
            </a:xfrm>
            <a:custGeom>
              <a:avLst/>
              <a:gdLst/>
              <a:ahLst/>
              <a:cxnLst/>
              <a:rect l="l" t="t" r="r" b="b"/>
              <a:pathLst>
                <a:path w="20320" h="94614">
                  <a:moveTo>
                    <a:pt x="0" y="94593"/>
                  </a:moveTo>
                  <a:lnTo>
                    <a:pt x="19998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7" name="object 19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70444" y="1959154"/>
              <a:ext cx="121551" cy="262714"/>
            </a:xfrm>
            <a:prstGeom prst="rect">
              <a:avLst/>
            </a:prstGeom>
          </p:spPr>
        </p:pic>
        <p:sp>
          <p:nvSpPr>
            <p:cNvPr id="198" name="object 198"/>
            <p:cNvSpPr/>
            <p:nvPr/>
          </p:nvSpPr>
          <p:spPr>
            <a:xfrm>
              <a:off x="6624424" y="235940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6597273" y="2263931"/>
              <a:ext cx="26670" cy="94615"/>
            </a:xfrm>
            <a:custGeom>
              <a:avLst/>
              <a:gdLst/>
              <a:ahLst/>
              <a:cxnLst/>
              <a:rect l="l" t="t" r="r" b="b"/>
              <a:pathLst>
                <a:path w="26670" h="94614">
                  <a:moveTo>
                    <a:pt x="0" y="0"/>
                  </a:moveTo>
                  <a:lnTo>
                    <a:pt x="26275" y="94593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6666318" y="250669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6639167" y="2411222"/>
              <a:ext cx="26670" cy="94615"/>
            </a:xfrm>
            <a:custGeom>
              <a:avLst/>
              <a:gdLst/>
              <a:ahLst/>
              <a:cxnLst/>
              <a:rect l="l" t="t" r="r" b="b"/>
              <a:pathLst>
                <a:path w="26670" h="94614">
                  <a:moveTo>
                    <a:pt x="0" y="0"/>
                  </a:moveTo>
                  <a:lnTo>
                    <a:pt x="26275" y="94593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6708212" y="265412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6681207" y="2558659"/>
              <a:ext cx="26670" cy="94615"/>
            </a:xfrm>
            <a:custGeom>
              <a:avLst/>
              <a:gdLst/>
              <a:ahLst/>
              <a:cxnLst/>
              <a:rect l="l" t="t" r="r" b="b"/>
              <a:pathLst>
                <a:path w="26670" h="94614">
                  <a:moveTo>
                    <a:pt x="0" y="0"/>
                  </a:moveTo>
                  <a:lnTo>
                    <a:pt x="26129" y="94593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6750253" y="280141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6723102" y="2705804"/>
              <a:ext cx="26670" cy="95250"/>
            </a:xfrm>
            <a:custGeom>
              <a:avLst/>
              <a:gdLst/>
              <a:ahLst/>
              <a:cxnLst/>
              <a:rect l="l" t="t" r="r" b="b"/>
              <a:pathLst>
                <a:path w="26670" h="95250">
                  <a:moveTo>
                    <a:pt x="0" y="0"/>
                  </a:moveTo>
                  <a:lnTo>
                    <a:pt x="26275" y="94739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6792147" y="294856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6765142" y="2853095"/>
              <a:ext cx="26670" cy="94615"/>
            </a:xfrm>
            <a:custGeom>
              <a:avLst/>
              <a:gdLst/>
              <a:ahLst/>
              <a:cxnLst/>
              <a:rect l="l" t="t" r="r" b="b"/>
              <a:pathLst>
                <a:path w="26670" h="94614">
                  <a:moveTo>
                    <a:pt x="0" y="0"/>
                  </a:moveTo>
                  <a:lnTo>
                    <a:pt x="26129" y="94593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6834187" y="30957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6807036" y="3000240"/>
              <a:ext cx="26670" cy="94615"/>
            </a:xfrm>
            <a:custGeom>
              <a:avLst/>
              <a:gdLst/>
              <a:ahLst/>
              <a:cxnLst/>
              <a:rect l="l" t="t" r="r" b="b"/>
              <a:pathLst>
                <a:path w="26670" h="94614">
                  <a:moveTo>
                    <a:pt x="0" y="0"/>
                  </a:moveTo>
                  <a:lnTo>
                    <a:pt x="26275" y="94593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6876082" y="324285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6848930" y="3147385"/>
              <a:ext cx="26670" cy="94615"/>
            </a:xfrm>
            <a:custGeom>
              <a:avLst/>
              <a:gdLst/>
              <a:ahLst/>
              <a:cxnLst/>
              <a:rect l="l" t="t" r="r" b="b"/>
              <a:pathLst>
                <a:path w="26670" h="94614">
                  <a:moveTo>
                    <a:pt x="0" y="0"/>
                  </a:moveTo>
                  <a:lnTo>
                    <a:pt x="26275" y="94593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6917976" y="339014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6890971" y="3294529"/>
              <a:ext cx="54610" cy="194945"/>
            </a:xfrm>
            <a:custGeom>
              <a:avLst/>
              <a:gdLst/>
              <a:ahLst/>
              <a:cxnLst/>
              <a:rect l="l" t="t" r="r" b="b"/>
              <a:pathLst>
                <a:path w="54609" h="194945">
                  <a:moveTo>
                    <a:pt x="0" y="0"/>
                  </a:moveTo>
                  <a:lnTo>
                    <a:pt x="26129" y="94739"/>
                  </a:lnTo>
                </a:path>
                <a:path w="54609" h="194945">
                  <a:moveTo>
                    <a:pt x="41894" y="147290"/>
                  </a:moveTo>
                  <a:lnTo>
                    <a:pt x="54448" y="194587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6994612" y="353509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6945419" y="3489117"/>
              <a:ext cx="48895" cy="45720"/>
            </a:xfrm>
            <a:custGeom>
              <a:avLst/>
              <a:gdLst/>
              <a:ahLst/>
              <a:cxnLst/>
              <a:rect l="l" t="t" r="r" b="b"/>
              <a:pathLst>
                <a:path w="48895" h="45720">
                  <a:moveTo>
                    <a:pt x="0" y="0"/>
                  </a:moveTo>
                  <a:lnTo>
                    <a:pt x="48317" y="45106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7141753" y="367596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7046578" y="3584732"/>
              <a:ext cx="94615" cy="90805"/>
            </a:xfrm>
            <a:custGeom>
              <a:avLst/>
              <a:gdLst/>
              <a:ahLst/>
              <a:cxnLst/>
              <a:rect l="l" t="t" r="r" b="b"/>
              <a:pathLst>
                <a:path w="94615" h="90804">
                  <a:moveTo>
                    <a:pt x="0" y="0"/>
                  </a:moveTo>
                  <a:lnTo>
                    <a:pt x="94298" y="90359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7288602" y="381829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7193427" y="3725600"/>
              <a:ext cx="191135" cy="184785"/>
            </a:xfrm>
            <a:custGeom>
              <a:avLst/>
              <a:gdLst/>
              <a:ahLst/>
              <a:cxnLst/>
              <a:rect l="l" t="t" r="r" b="b"/>
              <a:pathLst>
                <a:path w="191134" h="184785">
                  <a:moveTo>
                    <a:pt x="0" y="0"/>
                  </a:moveTo>
                  <a:lnTo>
                    <a:pt x="94298" y="91819"/>
                  </a:lnTo>
                </a:path>
                <a:path w="191134" h="184785">
                  <a:moveTo>
                    <a:pt x="146703" y="142327"/>
                  </a:moveTo>
                  <a:lnTo>
                    <a:pt x="190787" y="184369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7435451" y="393186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7384214" y="3909969"/>
              <a:ext cx="50800" cy="21590"/>
            </a:xfrm>
            <a:custGeom>
              <a:avLst/>
              <a:gdLst/>
              <a:ahLst/>
              <a:cxnLst/>
              <a:rect l="l" t="t" r="r" b="b"/>
              <a:pathLst>
                <a:path w="50800" h="21589">
                  <a:moveTo>
                    <a:pt x="0" y="0"/>
                  </a:moveTo>
                  <a:lnTo>
                    <a:pt x="50360" y="2102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7582300" y="399069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7486979" y="3952010"/>
              <a:ext cx="94615" cy="38100"/>
            </a:xfrm>
            <a:custGeom>
              <a:avLst/>
              <a:gdLst/>
              <a:ahLst/>
              <a:cxnLst/>
              <a:rect l="l" t="t" r="r" b="b"/>
              <a:pathLst>
                <a:path w="94615" h="38100">
                  <a:moveTo>
                    <a:pt x="0" y="0"/>
                  </a:moveTo>
                  <a:lnTo>
                    <a:pt x="94444" y="37808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7729149" y="405069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7633829" y="4011860"/>
              <a:ext cx="187325" cy="74930"/>
            </a:xfrm>
            <a:custGeom>
              <a:avLst/>
              <a:gdLst/>
              <a:ahLst/>
              <a:cxnLst/>
              <a:rect l="l" t="t" r="r" b="b"/>
              <a:pathLst>
                <a:path w="187325" h="74929">
                  <a:moveTo>
                    <a:pt x="0" y="0"/>
                  </a:moveTo>
                  <a:lnTo>
                    <a:pt x="94444" y="37954"/>
                  </a:lnTo>
                </a:path>
                <a:path w="187325" h="74929">
                  <a:moveTo>
                    <a:pt x="146849" y="58974"/>
                  </a:moveTo>
                  <a:lnTo>
                    <a:pt x="186699" y="7474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7875998" y="406120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7820528" y="4060325"/>
              <a:ext cx="54610" cy="26670"/>
            </a:xfrm>
            <a:custGeom>
              <a:avLst/>
              <a:gdLst/>
              <a:ahLst/>
              <a:cxnLst/>
              <a:rect l="l" t="t" r="r" b="b"/>
              <a:pathLst>
                <a:path w="54609" h="26670">
                  <a:moveTo>
                    <a:pt x="0" y="26275"/>
                  </a:moveTo>
                  <a:lnTo>
                    <a:pt x="54593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8022847" y="399069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7927527" y="3989818"/>
              <a:ext cx="94615" cy="45720"/>
            </a:xfrm>
            <a:custGeom>
              <a:avLst/>
              <a:gdLst/>
              <a:ahLst/>
              <a:cxnLst/>
              <a:rect l="l" t="t" r="r" b="b"/>
              <a:pathLst>
                <a:path w="94615" h="45720">
                  <a:moveTo>
                    <a:pt x="0" y="45252"/>
                  </a:moveTo>
                  <a:lnTo>
                    <a:pt x="94444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8169696" y="391931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8074376" y="3876248"/>
              <a:ext cx="183515" cy="88900"/>
            </a:xfrm>
            <a:custGeom>
              <a:avLst/>
              <a:gdLst/>
              <a:ahLst/>
              <a:cxnLst/>
              <a:rect l="l" t="t" r="r" b="b"/>
              <a:pathLst>
                <a:path w="183515" h="88900">
                  <a:moveTo>
                    <a:pt x="0" y="88316"/>
                  </a:moveTo>
                  <a:lnTo>
                    <a:pt x="94444" y="42187"/>
                  </a:lnTo>
                </a:path>
                <a:path w="183515" h="88900">
                  <a:moveTo>
                    <a:pt x="146849" y="16933"/>
                  </a:moveTo>
                  <a:lnTo>
                    <a:pt x="183488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8316399" y="387303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8257864" y="3872160"/>
              <a:ext cx="57785" cy="4445"/>
            </a:xfrm>
            <a:custGeom>
              <a:avLst/>
              <a:gdLst/>
              <a:ahLst/>
              <a:cxnLst/>
              <a:rect l="l" t="t" r="r" b="b"/>
              <a:pathLst>
                <a:path w="57784" h="4445">
                  <a:moveTo>
                    <a:pt x="0" y="4087"/>
                  </a:moveTo>
                  <a:lnTo>
                    <a:pt x="57659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8463686" y="386559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8368366" y="3864716"/>
              <a:ext cx="94615" cy="5715"/>
            </a:xfrm>
            <a:custGeom>
              <a:avLst/>
              <a:gdLst/>
              <a:ahLst/>
              <a:cxnLst/>
              <a:rect l="l" t="t" r="r" b="b"/>
              <a:pathLst>
                <a:path w="94615" h="5714">
                  <a:moveTo>
                    <a:pt x="0" y="5255"/>
                  </a:moveTo>
                  <a:lnTo>
                    <a:pt x="94444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8610535" y="385727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8515215" y="3852162"/>
              <a:ext cx="180975" cy="9525"/>
            </a:xfrm>
            <a:custGeom>
              <a:avLst/>
              <a:gdLst/>
              <a:ahLst/>
              <a:cxnLst/>
              <a:rect l="l" t="t" r="r" b="b"/>
              <a:pathLst>
                <a:path w="180975" h="9525">
                  <a:moveTo>
                    <a:pt x="0" y="9488"/>
                  </a:moveTo>
                  <a:lnTo>
                    <a:pt x="94444" y="4233"/>
                  </a:lnTo>
                </a:path>
                <a:path w="180975" h="9525">
                  <a:moveTo>
                    <a:pt x="146849" y="1021"/>
                  </a:moveTo>
                  <a:lnTo>
                    <a:pt x="180422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8757238" y="386033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8695638" y="3852162"/>
              <a:ext cx="60960" cy="7620"/>
            </a:xfrm>
            <a:custGeom>
              <a:avLst/>
              <a:gdLst/>
              <a:ahLst/>
              <a:cxnLst/>
              <a:rect l="l" t="t" r="r" b="b"/>
              <a:pathLst>
                <a:path w="60959" h="7620">
                  <a:moveTo>
                    <a:pt x="0" y="0"/>
                  </a:moveTo>
                  <a:lnTo>
                    <a:pt x="60870" y="7298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8904087" y="388033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8808913" y="3866905"/>
              <a:ext cx="94615" cy="12700"/>
            </a:xfrm>
            <a:custGeom>
              <a:avLst/>
              <a:gdLst/>
              <a:ahLst/>
              <a:cxnLst/>
              <a:rect l="l" t="t" r="r" b="b"/>
              <a:pathLst>
                <a:path w="94615" h="12700">
                  <a:moveTo>
                    <a:pt x="0" y="0"/>
                  </a:moveTo>
                  <a:lnTo>
                    <a:pt x="94298" y="12554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9050937" y="389931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8955762" y="3885736"/>
              <a:ext cx="176530" cy="23495"/>
            </a:xfrm>
            <a:custGeom>
              <a:avLst/>
              <a:gdLst/>
              <a:ahLst/>
              <a:cxnLst/>
              <a:rect l="l" t="t" r="r" b="b"/>
              <a:pathLst>
                <a:path w="176529" h="23495">
                  <a:moveTo>
                    <a:pt x="0" y="0"/>
                  </a:moveTo>
                  <a:lnTo>
                    <a:pt x="94298" y="12700"/>
                  </a:lnTo>
                </a:path>
                <a:path w="176529" h="23495">
                  <a:moveTo>
                    <a:pt x="146849" y="19998"/>
                  </a:moveTo>
                  <a:lnTo>
                    <a:pt x="176189" y="2321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9149614" y="384559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9131952" y="3844717"/>
              <a:ext cx="17145" cy="64769"/>
            </a:xfrm>
            <a:custGeom>
              <a:avLst/>
              <a:gdLst/>
              <a:ahLst/>
              <a:cxnLst/>
              <a:rect l="l" t="t" r="r" b="b"/>
              <a:pathLst>
                <a:path w="17145" h="64770">
                  <a:moveTo>
                    <a:pt x="0" y="64229"/>
                  </a:moveTo>
                  <a:lnTo>
                    <a:pt x="16786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9187276" y="369815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9162314" y="3697280"/>
              <a:ext cx="24130" cy="95250"/>
            </a:xfrm>
            <a:custGeom>
              <a:avLst/>
              <a:gdLst/>
              <a:ahLst/>
              <a:cxnLst/>
              <a:rect l="l" t="t" r="r" b="b"/>
              <a:pathLst>
                <a:path w="24129" h="95250">
                  <a:moveTo>
                    <a:pt x="0" y="94885"/>
                  </a:moveTo>
                  <a:lnTo>
                    <a:pt x="24085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9225083" y="355086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9200121" y="3549989"/>
              <a:ext cx="24130" cy="95250"/>
            </a:xfrm>
            <a:custGeom>
              <a:avLst/>
              <a:gdLst/>
              <a:ahLst/>
              <a:cxnLst/>
              <a:rect l="l" t="t" r="r" b="b"/>
              <a:pathLst>
                <a:path w="24129" h="95250">
                  <a:moveTo>
                    <a:pt x="0" y="94739"/>
                  </a:moveTo>
                  <a:lnTo>
                    <a:pt x="24085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9263912" y="340372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9237782" y="3402844"/>
              <a:ext cx="25400" cy="94615"/>
            </a:xfrm>
            <a:custGeom>
              <a:avLst/>
              <a:gdLst/>
              <a:ahLst/>
              <a:cxnLst/>
              <a:rect l="l" t="t" r="r" b="b"/>
              <a:pathLst>
                <a:path w="25400" h="94614">
                  <a:moveTo>
                    <a:pt x="0" y="94593"/>
                  </a:moveTo>
                  <a:lnTo>
                    <a:pt x="25253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9301572" y="325657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9276611" y="3255699"/>
              <a:ext cx="24765" cy="94615"/>
            </a:xfrm>
            <a:custGeom>
              <a:avLst/>
              <a:gdLst/>
              <a:ahLst/>
              <a:cxnLst/>
              <a:rect l="l" t="t" r="r" b="b"/>
              <a:pathLst>
                <a:path w="24765" h="94614">
                  <a:moveTo>
                    <a:pt x="0" y="94593"/>
                  </a:moveTo>
                  <a:lnTo>
                    <a:pt x="24231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9340401" y="310943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9314418" y="3108555"/>
              <a:ext cx="25400" cy="94615"/>
            </a:xfrm>
            <a:custGeom>
              <a:avLst/>
              <a:gdLst/>
              <a:ahLst/>
              <a:cxnLst/>
              <a:rect l="l" t="t" r="r" b="b"/>
              <a:pathLst>
                <a:path w="25400" h="94614">
                  <a:moveTo>
                    <a:pt x="0" y="94593"/>
                  </a:moveTo>
                  <a:lnTo>
                    <a:pt x="25107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9378208" y="296214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9353247" y="2961264"/>
              <a:ext cx="24130" cy="95250"/>
            </a:xfrm>
            <a:custGeom>
              <a:avLst/>
              <a:gdLst/>
              <a:ahLst/>
              <a:cxnLst/>
              <a:rect l="l" t="t" r="r" b="b"/>
              <a:pathLst>
                <a:path w="24129" h="95250">
                  <a:moveTo>
                    <a:pt x="0" y="94739"/>
                  </a:moveTo>
                  <a:lnTo>
                    <a:pt x="24085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9416015" y="281499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9390908" y="2814119"/>
              <a:ext cx="24765" cy="94615"/>
            </a:xfrm>
            <a:custGeom>
              <a:avLst/>
              <a:gdLst/>
              <a:ahLst/>
              <a:cxnLst/>
              <a:rect l="l" t="t" r="r" b="b"/>
              <a:pathLst>
                <a:path w="24765" h="94614">
                  <a:moveTo>
                    <a:pt x="0" y="94593"/>
                  </a:moveTo>
                  <a:lnTo>
                    <a:pt x="24231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9454698" y="26678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9428715" y="2666974"/>
              <a:ext cx="25400" cy="94615"/>
            </a:xfrm>
            <a:custGeom>
              <a:avLst/>
              <a:gdLst/>
              <a:ahLst/>
              <a:cxnLst/>
              <a:rect l="l" t="t" r="r" b="b"/>
              <a:pathLst>
                <a:path w="25400" h="94614">
                  <a:moveTo>
                    <a:pt x="0" y="94593"/>
                  </a:moveTo>
                  <a:lnTo>
                    <a:pt x="25253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9492505" y="252026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9467544" y="2519391"/>
              <a:ext cx="24130" cy="95250"/>
            </a:xfrm>
            <a:custGeom>
              <a:avLst/>
              <a:gdLst/>
              <a:ahLst/>
              <a:cxnLst/>
              <a:rect l="l" t="t" r="r" b="b"/>
              <a:pathLst>
                <a:path w="24129" h="95250">
                  <a:moveTo>
                    <a:pt x="0" y="95031"/>
                  </a:moveTo>
                  <a:lnTo>
                    <a:pt x="24085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9531334" y="237312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9505351" y="2372246"/>
              <a:ext cx="25400" cy="94615"/>
            </a:xfrm>
            <a:custGeom>
              <a:avLst/>
              <a:gdLst/>
              <a:ahLst/>
              <a:cxnLst/>
              <a:rect l="l" t="t" r="r" b="b"/>
              <a:pathLst>
                <a:path w="25400" h="94614">
                  <a:moveTo>
                    <a:pt x="0" y="94593"/>
                  </a:moveTo>
                  <a:lnTo>
                    <a:pt x="25107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9569141" y="222597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9544034" y="2225102"/>
              <a:ext cx="24765" cy="94615"/>
            </a:xfrm>
            <a:custGeom>
              <a:avLst/>
              <a:gdLst/>
              <a:ahLst/>
              <a:cxnLst/>
              <a:rect l="l" t="t" r="r" b="b"/>
              <a:pathLst>
                <a:path w="24765" h="94614">
                  <a:moveTo>
                    <a:pt x="0" y="94593"/>
                  </a:moveTo>
                  <a:lnTo>
                    <a:pt x="24231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5324547" y="436921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5197813" y="4368336"/>
              <a:ext cx="126364" cy="21590"/>
            </a:xfrm>
            <a:custGeom>
              <a:avLst/>
              <a:gdLst/>
              <a:ahLst/>
              <a:cxnLst/>
              <a:rect l="l" t="t" r="r" b="b"/>
              <a:pathLst>
                <a:path w="126364" h="21589">
                  <a:moveTo>
                    <a:pt x="0" y="21020"/>
                  </a:moveTo>
                  <a:lnTo>
                    <a:pt x="125858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5378046" y="436074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36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5376119" y="435987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5431530" y="435242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5429604" y="435154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5609764" y="43239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5483088" y="4323083"/>
              <a:ext cx="126364" cy="20320"/>
            </a:xfrm>
            <a:custGeom>
              <a:avLst/>
              <a:gdLst/>
              <a:ahLst/>
              <a:cxnLst/>
              <a:rect l="l" t="t" r="r" b="b"/>
              <a:pathLst>
                <a:path w="126364" h="20320">
                  <a:moveTo>
                    <a:pt x="0" y="19998"/>
                  </a:moveTo>
                  <a:lnTo>
                    <a:pt x="125799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663336" y="431447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5661438" y="431359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5717200" y="430615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5715302" y="430527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5895433" y="427768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5768729" y="4276809"/>
              <a:ext cx="126364" cy="20320"/>
            </a:xfrm>
            <a:custGeom>
              <a:avLst/>
              <a:gdLst/>
              <a:ahLst/>
              <a:cxnLst/>
              <a:rect l="l" t="t" r="r" b="b"/>
              <a:pathLst>
                <a:path w="126364" h="20320">
                  <a:moveTo>
                    <a:pt x="0" y="19998"/>
                  </a:moveTo>
                  <a:lnTo>
                    <a:pt x="125828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5949006" y="426936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5946962" y="426848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6002432" y="425987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6000534" y="4248489"/>
              <a:ext cx="73025" cy="12065"/>
            </a:xfrm>
            <a:custGeom>
              <a:avLst/>
              <a:gdLst/>
              <a:ahLst/>
              <a:cxnLst/>
              <a:rect l="l" t="t" r="r" b="b"/>
              <a:pathLst>
                <a:path w="73025" h="12064">
                  <a:moveTo>
                    <a:pt x="0" y="11532"/>
                  </a:moveTo>
                  <a:lnTo>
                    <a:pt x="1021" y="10510"/>
                  </a:lnTo>
                </a:path>
                <a:path w="73025" h="12064">
                  <a:moveTo>
                    <a:pt x="53426" y="2043"/>
                  </a:moveTo>
                  <a:lnTo>
                    <a:pt x="72402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6107240" y="414207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7" name="object 287"/>
            <p:cNvSpPr/>
            <p:nvPr/>
          </p:nvSpPr>
          <p:spPr>
            <a:xfrm>
              <a:off x="6072937" y="4141196"/>
              <a:ext cx="33655" cy="107314"/>
            </a:xfrm>
            <a:custGeom>
              <a:avLst/>
              <a:gdLst/>
              <a:ahLst/>
              <a:cxnLst/>
              <a:rect l="l" t="t" r="r" b="b"/>
              <a:pathLst>
                <a:path w="33654" h="107314">
                  <a:moveTo>
                    <a:pt x="0" y="107293"/>
                  </a:moveTo>
                  <a:lnTo>
                    <a:pt x="33573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8" name="object 288"/>
            <p:cNvSpPr/>
            <p:nvPr/>
          </p:nvSpPr>
          <p:spPr>
            <a:xfrm>
              <a:off x="6124027" y="408849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9" name="object 289"/>
            <p:cNvSpPr/>
            <p:nvPr/>
          </p:nvSpPr>
          <p:spPr>
            <a:xfrm>
              <a:off x="6123152" y="4087623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0" name="object 290"/>
            <p:cNvSpPr/>
            <p:nvPr/>
          </p:nvSpPr>
          <p:spPr>
            <a:xfrm>
              <a:off x="6141982" y="403492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1" name="object 291"/>
            <p:cNvSpPr/>
            <p:nvPr/>
          </p:nvSpPr>
          <p:spPr>
            <a:xfrm>
              <a:off x="6139938" y="4034049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167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2" name="object 292"/>
            <p:cNvSpPr/>
            <p:nvPr/>
          </p:nvSpPr>
          <p:spPr>
            <a:xfrm>
              <a:off x="6198620" y="385610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6156725" y="3855227"/>
              <a:ext cx="41275" cy="126364"/>
            </a:xfrm>
            <a:custGeom>
              <a:avLst/>
              <a:gdLst/>
              <a:ahLst/>
              <a:cxnLst/>
              <a:rect l="l" t="t" r="r" b="b"/>
              <a:pathLst>
                <a:path w="41275" h="126364">
                  <a:moveTo>
                    <a:pt x="0" y="126270"/>
                  </a:moveTo>
                  <a:lnTo>
                    <a:pt x="41018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4" name="object 294"/>
            <p:cNvSpPr/>
            <p:nvPr/>
          </p:nvSpPr>
          <p:spPr>
            <a:xfrm>
              <a:off x="6215407" y="38025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5" name="object 295"/>
            <p:cNvSpPr/>
            <p:nvPr/>
          </p:nvSpPr>
          <p:spPr>
            <a:xfrm>
              <a:off x="6214531" y="3801653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6232194" y="374895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7" name="object 297"/>
            <p:cNvSpPr/>
            <p:nvPr/>
          </p:nvSpPr>
          <p:spPr>
            <a:xfrm>
              <a:off x="6231318" y="3748080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8" name="object 298"/>
            <p:cNvSpPr/>
            <p:nvPr/>
          </p:nvSpPr>
          <p:spPr>
            <a:xfrm>
              <a:off x="6288685" y="356984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6247959" y="3568966"/>
              <a:ext cx="40005" cy="126364"/>
            </a:xfrm>
            <a:custGeom>
              <a:avLst/>
              <a:gdLst/>
              <a:ahLst/>
              <a:cxnLst/>
              <a:rect l="l" t="t" r="r" b="b"/>
              <a:pathLst>
                <a:path w="40004" h="126364">
                  <a:moveTo>
                    <a:pt x="0" y="126124"/>
                  </a:moveTo>
                  <a:lnTo>
                    <a:pt x="39996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0" name="object 300"/>
            <p:cNvSpPr/>
            <p:nvPr/>
          </p:nvSpPr>
          <p:spPr>
            <a:xfrm>
              <a:off x="6306640" y="351626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1" name="object 301"/>
            <p:cNvSpPr/>
            <p:nvPr/>
          </p:nvSpPr>
          <p:spPr>
            <a:xfrm>
              <a:off x="6304596" y="351539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1021"/>
                  </a:moveTo>
                  <a:lnTo>
                    <a:pt x="1167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6323427" y="346269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3" name="object 303"/>
            <p:cNvSpPr/>
            <p:nvPr/>
          </p:nvSpPr>
          <p:spPr>
            <a:xfrm>
              <a:off x="6322551" y="3461819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70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4" name="object 304"/>
            <p:cNvSpPr/>
            <p:nvPr/>
          </p:nvSpPr>
          <p:spPr>
            <a:xfrm>
              <a:off x="6380065" y="328387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6339338" y="3282997"/>
              <a:ext cx="40005" cy="126364"/>
            </a:xfrm>
            <a:custGeom>
              <a:avLst/>
              <a:gdLst/>
              <a:ahLst/>
              <a:cxnLst/>
              <a:rect l="l" t="t" r="r" b="b"/>
              <a:pathLst>
                <a:path w="40004" h="126364">
                  <a:moveTo>
                    <a:pt x="0" y="126124"/>
                  </a:moveTo>
                  <a:lnTo>
                    <a:pt x="39850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6396851" y="323029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6395976" y="3229424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8" name="object 308"/>
            <p:cNvSpPr/>
            <p:nvPr/>
          </p:nvSpPr>
          <p:spPr>
            <a:xfrm>
              <a:off x="6414660" y="317672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9" name="object 309"/>
            <p:cNvSpPr/>
            <p:nvPr/>
          </p:nvSpPr>
          <p:spPr>
            <a:xfrm>
              <a:off x="6412763" y="317585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1021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0" name="object 310"/>
            <p:cNvSpPr/>
            <p:nvPr/>
          </p:nvSpPr>
          <p:spPr>
            <a:xfrm>
              <a:off x="6471298" y="299790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6430571" y="2997028"/>
              <a:ext cx="40005" cy="126364"/>
            </a:xfrm>
            <a:custGeom>
              <a:avLst/>
              <a:gdLst/>
              <a:ahLst/>
              <a:cxnLst/>
              <a:rect l="l" t="t" r="r" b="b"/>
              <a:pathLst>
                <a:path w="40004" h="126364">
                  <a:moveTo>
                    <a:pt x="0" y="126270"/>
                  </a:moveTo>
                  <a:lnTo>
                    <a:pt x="39850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6488085" y="294433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6487209" y="2943455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6504872" y="289075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5" name="object 315"/>
            <p:cNvSpPr/>
            <p:nvPr/>
          </p:nvSpPr>
          <p:spPr>
            <a:xfrm>
              <a:off x="6503996" y="2889881"/>
              <a:ext cx="0" cy="1270"/>
            </a:xfrm>
            <a:custGeom>
              <a:avLst/>
              <a:gdLst/>
              <a:ahLst/>
              <a:cxnLst/>
              <a:rect l="l" t="t" r="r" b="b"/>
              <a:pathLst>
                <a:path h="1269">
                  <a:moveTo>
                    <a:pt x="0" y="1021"/>
                  </a:moveTo>
                  <a:lnTo>
                    <a:pt x="0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6" name="object 316"/>
            <p:cNvSpPr/>
            <p:nvPr/>
          </p:nvSpPr>
          <p:spPr>
            <a:xfrm>
              <a:off x="6650553" y="304213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7" name="object 317"/>
            <p:cNvSpPr/>
            <p:nvPr/>
          </p:nvSpPr>
          <p:spPr>
            <a:xfrm>
              <a:off x="6541657" y="2915135"/>
              <a:ext cx="108585" cy="126364"/>
            </a:xfrm>
            <a:custGeom>
              <a:avLst/>
              <a:gdLst/>
              <a:ahLst/>
              <a:cxnLst/>
              <a:rect l="l" t="t" r="r" b="b"/>
              <a:pathLst>
                <a:path w="108584" h="126364">
                  <a:moveTo>
                    <a:pt x="0" y="0"/>
                  </a:moveTo>
                  <a:lnTo>
                    <a:pt x="108020" y="126124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8" name="object 318"/>
            <p:cNvSpPr/>
            <p:nvPr/>
          </p:nvSpPr>
          <p:spPr>
            <a:xfrm>
              <a:off x="6696680" y="309570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9" name="object 319"/>
            <p:cNvSpPr/>
            <p:nvPr/>
          </p:nvSpPr>
          <p:spPr>
            <a:xfrm>
              <a:off x="6694783" y="309381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0" name="object 320"/>
            <p:cNvSpPr/>
            <p:nvPr/>
          </p:nvSpPr>
          <p:spPr>
            <a:xfrm>
              <a:off x="6742954" y="314928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1" name="object 321"/>
            <p:cNvSpPr/>
            <p:nvPr/>
          </p:nvSpPr>
          <p:spPr>
            <a:xfrm>
              <a:off x="6740910" y="3147385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69">
                  <a:moveTo>
                    <a:pt x="0" y="0"/>
                  </a:moveTo>
                  <a:lnTo>
                    <a:pt x="1167" y="1021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2" name="object 322"/>
            <p:cNvSpPr/>
            <p:nvPr/>
          </p:nvSpPr>
          <p:spPr>
            <a:xfrm>
              <a:off x="6896080" y="332810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3" name="object 323"/>
            <p:cNvSpPr/>
            <p:nvPr/>
          </p:nvSpPr>
          <p:spPr>
            <a:xfrm>
              <a:off x="6787184" y="3200958"/>
              <a:ext cx="108585" cy="126364"/>
            </a:xfrm>
            <a:custGeom>
              <a:avLst/>
              <a:gdLst/>
              <a:ahLst/>
              <a:cxnLst/>
              <a:rect l="l" t="t" r="r" b="b"/>
              <a:pathLst>
                <a:path w="108584" h="126364">
                  <a:moveTo>
                    <a:pt x="0" y="0"/>
                  </a:moveTo>
                  <a:lnTo>
                    <a:pt x="108020" y="12627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4" name="object 324"/>
            <p:cNvSpPr/>
            <p:nvPr/>
          </p:nvSpPr>
          <p:spPr>
            <a:xfrm>
              <a:off x="6942207" y="338167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5" name="object 325"/>
            <p:cNvSpPr/>
            <p:nvPr/>
          </p:nvSpPr>
          <p:spPr>
            <a:xfrm>
              <a:off x="6940310" y="3379780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6" name="object 326"/>
            <p:cNvSpPr/>
            <p:nvPr/>
          </p:nvSpPr>
          <p:spPr>
            <a:xfrm>
              <a:off x="6995634" y="340897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7" name="object 327"/>
            <p:cNvSpPr/>
            <p:nvPr/>
          </p:nvSpPr>
          <p:spPr>
            <a:xfrm>
              <a:off x="6993736" y="340707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8" name="object 328"/>
            <p:cNvSpPr/>
            <p:nvPr/>
          </p:nvSpPr>
          <p:spPr>
            <a:xfrm>
              <a:off x="7174305" y="349101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9" name="object 329"/>
            <p:cNvSpPr/>
            <p:nvPr/>
          </p:nvSpPr>
          <p:spPr>
            <a:xfrm>
              <a:off x="7047600" y="3432332"/>
              <a:ext cx="126364" cy="58419"/>
            </a:xfrm>
            <a:custGeom>
              <a:avLst/>
              <a:gdLst/>
              <a:ahLst/>
              <a:cxnLst/>
              <a:rect l="l" t="t" r="r" b="b"/>
              <a:pathLst>
                <a:path w="126365" h="58420">
                  <a:moveTo>
                    <a:pt x="0" y="0"/>
                  </a:moveTo>
                  <a:lnTo>
                    <a:pt x="125828" y="57806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0" name="object 330"/>
            <p:cNvSpPr/>
            <p:nvPr/>
          </p:nvSpPr>
          <p:spPr>
            <a:xfrm>
              <a:off x="7227731" y="351524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1" name="object 331"/>
            <p:cNvSpPr/>
            <p:nvPr/>
          </p:nvSpPr>
          <p:spPr>
            <a:xfrm>
              <a:off x="7225833" y="351437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2" name="object 332"/>
            <p:cNvSpPr/>
            <p:nvPr/>
          </p:nvSpPr>
          <p:spPr>
            <a:xfrm>
              <a:off x="7281303" y="354035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3" name="object 333"/>
            <p:cNvSpPr/>
            <p:nvPr/>
          </p:nvSpPr>
          <p:spPr>
            <a:xfrm>
              <a:off x="7279406" y="3538457"/>
              <a:ext cx="105410" cy="48895"/>
            </a:xfrm>
            <a:custGeom>
              <a:avLst/>
              <a:gdLst/>
              <a:ahLst/>
              <a:cxnLst/>
              <a:rect l="l" t="t" r="r" b="b"/>
              <a:pathLst>
                <a:path w="105409" h="48895">
                  <a:moveTo>
                    <a:pt x="0" y="0"/>
                  </a:moveTo>
                  <a:lnTo>
                    <a:pt x="1021" y="1021"/>
                  </a:lnTo>
                </a:path>
                <a:path w="105409" h="48895">
                  <a:moveTo>
                    <a:pt x="53426" y="25254"/>
                  </a:moveTo>
                  <a:lnTo>
                    <a:pt x="104808" y="48464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4" name="object 334"/>
            <p:cNvSpPr/>
            <p:nvPr/>
          </p:nvSpPr>
          <p:spPr>
            <a:xfrm>
              <a:off x="7459536" y="362458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5" name="object 335"/>
            <p:cNvSpPr/>
            <p:nvPr/>
          </p:nvSpPr>
          <p:spPr>
            <a:xfrm>
              <a:off x="7384214" y="3586921"/>
              <a:ext cx="74930" cy="36830"/>
            </a:xfrm>
            <a:custGeom>
              <a:avLst/>
              <a:gdLst/>
              <a:ahLst/>
              <a:cxnLst/>
              <a:rect l="l" t="t" r="r" b="b"/>
              <a:pathLst>
                <a:path w="74929" h="36829">
                  <a:moveTo>
                    <a:pt x="0" y="0"/>
                  </a:moveTo>
                  <a:lnTo>
                    <a:pt x="74446" y="36786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6" name="object 336"/>
            <p:cNvSpPr/>
            <p:nvPr/>
          </p:nvSpPr>
          <p:spPr>
            <a:xfrm>
              <a:off x="7513109" y="36508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7" name="object 337"/>
            <p:cNvSpPr/>
            <p:nvPr/>
          </p:nvSpPr>
          <p:spPr>
            <a:xfrm>
              <a:off x="7511211" y="364998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8" name="object 338"/>
            <p:cNvSpPr/>
            <p:nvPr/>
          </p:nvSpPr>
          <p:spPr>
            <a:xfrm>
              <a:off x="7566535" y="367713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9" name="object 339"/>
            <p:cNvSpPr/>
            <p:nvPr/>
          </p:nvSpPr>
          <p:spPr>
            <a:xfrm>
              <a:off x="7564637" y="367625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0" name="object 340"/>
            <p:cNvSpPr/>
            <p:nvPr/>
          </p:nvSpPr>
          <p:spPr>
            <a:xfrm>
              <a:off x="7744914" y="376574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1" name="object 341"/>
            <p:cNvSpPr/>
            <p:nvPr/>
          </p:nvSpPr>
          <p:spPr>
            <a:xfrm>
              <a:off x="7618063" y="3702535"/>
              <a:ext cx="126364" cy="62865"/>
            </a:xfrm>
            <a:custGeom>
              <a:avLst/>
              <a:gdLst/>
              <a:ahLst/>
              <a:cxnLst/>
              <a:rect l="l" t="t" r="r" b="b"/>
              <a:pathLst>
                <a:path w="126365" h="62864">
                  <a:moveTo>
                    <a:pt x="0" y="0"/>
                  </a:moveTo>
                  <a:lnTo>
                    <a:pt x="125974" y="62332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2" name="object 342"/>
            <p:cNvSpPr/>
            <p:nvPr/>
          </p:nvSpPr>
          <p:spPr>
            <a:xfrm>
              <a:off x="7798340" y="379201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3" name="object 343"/>
            <p:cNvSpPr/>
            <p:nvPr/>
          </p:nvSpPr>
          <p:spPr>
            <a:xfrm>
              <a:off x="7796443" y="3790121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4" name="object 344"/>
            <p:cNvSpPr/>
            <p:nvPr/>
          </p:nvSpPr>
          <p:spPr>
            <a:xfrm>
              <a:off x="7851767" y="379201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5" name="object 345"/>
            <p:cNvSpPr/>
            <p:nvPr/>
          </p:nvSpPr>
          <p:spPr>
            <a:xfrm>
              <a:off x="7849869" y="379114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6" name="object 346"/>
            <p:cNvSpPr/>
            <p:nvPr/>
          </p:nvSpPr>
          <p:spPr>
            <a:xfrm>
              <a:off x="8030146" y="372545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7" name="object 347"/>
            <p:cNvSpPr/>
            <p:nvPr/>
          </p:nvSpPr>
          <p:spPr>
            <a:xfrm>
              <a:off x="7903441" y="3724578"/>
              <a:ext cx="126364" cy="46990"/>
            </a:xfrm>
            <a:custGeom>
              <a:avLst/>
              <a:gdLst/>
              <a:ahLst/>
              <a:cxnLst/>
              <a:rect l="l" t="t" r="r" b="b"/>
              <a:pathLst>
                <a:path w="126365" h="46989">
                  <a:moveTo>
                    <a:pt x="0" y="46566"/>
                  </a:moveTo>
                  <a:lnTo>
                    <a:pt x="125828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8" name="object 348"/>
            <p:cNvSpPr/>
            <p:nvPr/>
          </p:nvSpPr>
          <p:spPr>
            <a:xfrm>
              <a:off x="8083572" y="370545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9" name="object 349"/>
            <p:cNvSpPr/>
            <p:nvPr/>
          </p:nvSpPr>
          <p:spPr>
            <a:xfrm>
              <a:off x="8081674" y="370457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0" name="object 350"/>
            <p:cNvSpPr/>
            <p:nvPr/>
          </p:nvSpPr>
          <p:spPr>
            <a:xfrm>
              <a:off x="8137144" y="368545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1" name="object 351"/>
            <p:cNvSpPr/>
            <p:nvPr/>
          </p:nvSpPr>
          <p:spPr>
            <a:xfrm>
              <a:off x="8135246" y="3639473"/>
              <a:ext cx="123189" cy="45720"/>
            </a:xfrm>
            <a:custGeom>
              <a:avLst/>
              <a:gdLst/>
              <a:ahLst/>
              <a:cxnLst/>
              <a:rect l="l" t="t" r="r" b="b"/>
              <a:pathLst>
                <a:path w="123190" h="45720">
                  <a:moveTo>
                    <a:pt x="0" y="45106"/>
                  </a:moveTo>
                  <a:lnTo>
                    <a:pt x="1021" y="45106"/>
                  </a:lnTo>
                </a:path>
                <a:path w="123190" h="45720">
                  <a:moveTo>
                    <a:pt x="53426" y="25108"/>
                  </a:moveTo>
                  <a:lnTo>
                    <a:pt x="122617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2" name="object 352"/>
            <p:cNvSpPr/>
            <p:nvPr/>
          </p:nvSpPr>
          <p:spPr>
            <a:xfrm>
              <a:off x="8315378" y="3647648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3" name="object 353"/>
            <p:cNvSpPr/>
            <p:nvPr/>
          </p:nvSpPr>
          <p:spPr>
            <a:xfrm>
              <a:off x="8257864" y="3639473"/>
              <a:ext cx="57150" cy="7620"/>
            </a:xfrm>
            <a:custGeom>
              <a:avLst/>
              <a:gdLst/>
              <a:ahLst/>
              <a:cxnLst/>
              <a:rect l="l" t="t" r="r" b="b"/>
              <a:pathLst>
                <a:path w="57150" h="7620">
                  <a:moveTo>
                    <a:pt x="0" y="0"/>
                  </a:moveTo>
                  <a:lnTo>
                    <a:pt x="56637" y="7298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4" name="object 354"/>
            <p:cNvSpPr/>
            <p:nvPr/>
          </p:nvSpPr>
          <p:spPr>
            <a:xfrm>
              <a:off x="8369242" y="365494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5" name="object 355"/>
            <p:cNvSpPr/>
            <p:nvPr/>
          </p:nvSpPr>
          <p:spPr>
            <a:xfrm>
              <a:off x="8367344" y="365407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6" name="object 356"/>
            <p:cNvSpPr/>
            <p:nvPr/>
          </p:nvSpPr>
          <p:spPr>
            <a:xfrm>
              <a:off x="8422668" y="366239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7" name="object 357"/>
            <p:cNvSpPr/>
            <p:nvPr/>
          </p:nvSpPr>
          <p:spPr>
            <a:xfrm>
              <a:off x="8420770" y="3661516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8" name="object 358"/>
            <p:cNvSpPr/>
            <p:nvPr/>
          </p:nvSpPr>
          <p:spPr>
            <a:xfrm>
              <a:off x="8601047" y="368662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9" name="object 359"/>
            <p:cNvSpPr/>
            <p:nvPr/>
          </p:nvSpPr>
          <p:spPr>
            <a:xfrm>
              <a:off x="8474342" y="3668815"/>
              <a:ext cx="126364" cy="17145"/>
            </a:xfrm>
            <a:custGeom>
              <a:avLst/>
              <a:gdLst/>
              <a:ahLst/>
              <a:cxnLst/>
              <a:rect l="l" t="t" r="r" b="b"/>
              <a:pathLst>
                <a:path w="126365" h="17145">
                  <a:moveTo>
                    <a:pt x="0" y="0"/>
                  </a:moveTo>
                  <a:lnTo>
                    <a:pt x="125828" y="16933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0" name="object 360"/>
            <p:cNvSpPr/>
            <p:nvPr/>
          </p:nvSpPr>
          <p:spPr>
            <a:xfrm>
              <a:off x="8654473" y="369392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1" name="object 361"/>
            <p:cNvSpPr/>
            <p:nvPr/>
          </p:nvSpPr>
          <p:spPr>
            <a:xfrm>
              <a:off x="8652576" y="369304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2" name="object 362"/>
            <p:cNvSpPr/>
            <p:nvPr/>
          </p:nvSpPr>
          <p:spPr>
            <a:xfrm>
              <a:off x="8708045" y="37023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3" name="object 363"/>
            <p:cNvSpPr/>
            <p:nvPr/>
          </p:nvSpPr>
          <p:spPr>
            <a:xfrm>
              <a:off x="8706148" y="370151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4" name="object 364"/>
            <p:cNvSpPr/>
            <p:nvPr/>
          </p:nvSpPr>
          <p:spPr>
            <a:xfrm>
              <a:off x="8886279" y="374151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5" name="object 365"/>
            <p:cNvSpPr/>
            <p:nvPr/>
          </p:nvSpPr>
          <p:spPr>
            <a:xfrm>
              <a:off x="8759574" y="3713046"/>
              <a:ext cx="126364" cy="27940"/>
            </a:xfrm>
            <a:custGeom>
              <a:avLst/>
              <a:gdLst/>
              <a:ahLst/>
              <a:cxnLst/>
              <a:rect l="l" t="t" r="r" b="b"/>
              <a:pathLst>
                <a:path w="126365" h="27939">
                  <a:moveTo>
                    <a:pt x="0" y="0"/>
                  </a:moveTo>
                  <a:lnTo>
                    <a:pt x="125828" y="27589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6" name="object 366"/>
            <p:cNvSpPr/>
            <p:nvPr/>
          </p:nvSpPr>
          <p:spPr>
            <a:xfrm>
              <a:off x="8939851" y="375318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7" name="object 367"/>
            <p:cNvSpPr/>
            <p:nvPr/>
          </p:nvSpPr>
          <p:spPr>
            <a:xfrm>
              <a:off x="8937953" y="375231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8" name="object 368"/>
            <p:cNvSpPr/>
            <p:nvPr/>
          </p:nvSpPr>
          <p:spPr>
            <a:xfrm>
              <a:off x="8993277" y="376472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9" name="object 369"/>
            <p:cNvSpPr/>
            <p:nvPr/>
          </p:nvSpPr>
          <p:spPr>
            <a:xfrm>
              <a:off x="8991379" y="3763846"/>
              <a:ext cx="140970" cy="31750"/>
            </a:xfrm>
            <a:custGeom>
              <a:avLst/>
              <a:gdLst/>
              <a:ahLst/>
              <a:cxnLst/>
              <a:rect l="l" t="t" r="r" b="b"/>
              <a:pathLst>
                <a:path w="140970" h="31750">
                  <a:moveTo>
                    <a:pt x="0" y="0"/>
                  </a:moveTo>
                  <a:lnTo>
                    <a:pt x="1021" y="0"/>
                  </a:lnTo>
                </a:path>
                <a:path w="140970" h="31750">
                  <a:moveTo>
                    <a:pt x="53426" y="11532"/>
                  </a:moveTo>
                  <a:lnTo>
                    <a:pt x="140572" y="31531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0" name="object 370"/>
            <p:cNvSpPr/>
            <p:nvPr/>
          </p:nvSpPr>
          <p:spPr>
            <a:xfrm>
              <a:off x="9171656" y="381625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1" name="object 371"/>
            <p:cNvSpPr/>
            <p:nvPr/>
          </p:nvSpPr>
          <p:spPr>
            <a:xfrm>
              <a:off x="9131952" y="3795377"/>
              <a:ext cx="39370" cy="20320"/>
            </a:xfrm>
            <a:custGeom>
              <a:avLst/>
              <a:gdLst/>
              <a:ahLst/>
              <a:cxnLst/>
              <a:rect l="l" t="t" r="r" b="b"/>
              <a:pathLst>
                <a:path w="39370" h="20320">
                  <a:moveTo>
                    <a:pt x="0" y="0"/>
                  </a:moveTo>
                  <a:lnTo>
                    <a:pt x="38828" y="19998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2" name="object 372"/>
            <p:cNvSpPr/>
            <p:nvPr/>
          </p:nvSpPr>
          <p:spPr>
            <a:xfrm>
              <a:off x="9225083" y="3844571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3" name="object 373"/>
            <p:cNvSpPr/>
            <p:nvPr/>
          </p:nvSpPr>
          <p:spPr>
            <a:xfrm>
              <a:off x="9223185" y="384267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4" name="object 374"/>
            <p:cNvSpPr/>
            <p:nvPr/>
          </p:nvSpPr>
          <p:spPr>
            <a:xfrm>
              <a:off x="9278509" y="387186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167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5" name="object 375"/>
            <p:cNvSpPr/>
            <p:nvPr/>
          </p:nvSpPr>
          <p:spPr>
            <a:xfrm>
              <a:off x="9276611" y="387099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6" name="object 376"/>
            <p:cNvSpPr/>
            <p:nvPr/>
          </p:nvSpPr>
          <p:spPr>
            <a:xfrm>
              <a:off x="9456888" y="396544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7" name="object 377"/>
            <p:cNvSpPr/>
            <p:nvPr/>
          </p:nvSpPr>
          <p:spPr>
            <a:xfrm>
              <a:off x="9330183" y="3898436"/>
              <a:ext cx="126364" cy="66675"/>
            </a:xfrm>
            <a:custGeom>
              <a:avLst/>
              <a:gdLst/>
              <a:ahLst/>
              <a:cxnLst/>
              <a:rect l="l" t="t" r="r" b="b"/>
              <a:pathLst>
                <a:path w="126365" h="66675">
                  <a:moveTo>
                    <a:pt x="0" y="0"/>
                  </a:moveTo>
                  <a:lnTo>
                    <a:pt x="125828" y="66127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8" name="object 378"/>
            <p:cNvSpPr/>
            <p:nvPr/>
          </p:nvSpPr>
          <p:spPr>
            <a:xfrm>
              <a:off x="9510314" y="399390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9" name="object 379"/>
            <p:cNvSpPr/>
            <p:nvPr/>
          </p:nvSpPr>
          <p:spPr>
            <a:xfrm>
              <a:off x="9508417" y="3992008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70" h="1270">
                  <a:moveTo>
                    <a:pt x="0" y="0"/>
                  </a:moveTo>
                  <a:lnTo>
                    <a:pt x="1021" y="1021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0" name="object 380"/>
            <p:cNvSpPr/>
            <p:nvPr/>
          </p:nvSpPr>
          <p:spPr>
            <a:xfrm>
              <a:off x="9563886" y="4021203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1" name="object 381"/>
            <p:cNvSpPr/>
            <p:nvPr/>
          </p:nvSpPr>
          <p:spPr>
            <a:xfrm>
              <a:off x="9561989" y="4020327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2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2" name="object 382"/>
          <p:cNvSpPr txBox="1"/>
          <p:nvPr/>
        </p:nvSpPr>
        <p:spPr>
          <a:xfrm>
            <a:off x="4137866" y="2130300"/>
            <a:ext cx="221615" cy="24339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620"/>
              </a:lnSpc>
            </a:pPr>
            <a:r>
              <a:rPr sz="1350" spc="10" dirty="0">
                <a:latin typeface="Arial"/>
                <a:cs typeface="Arial"/>
              </a:rPr>
              <a:t>Total</a:t>
            </a:r>
            <a:r>
              <a:rPr sz="1350" dirty="0">
                <a:latin typeface="Arial"/>
                <a:cs typeface="Arial"/>
              </a:rPr>
              <a:t> </a:t>
            </a:r>
            <a:r>
              <a:rPr sz="1350" spc="15" dirty="0">
                <a:latin typeface="Arial"/>
                <a:cs typeface="Arial"/>
              </a:rPr>
              <a:t>Suspended</a:t>
            </a:r>
            <a:r>
              <a:rPr sz="1350" dirty="0">
                <a:latin typeface="Arial"/>
                <a:cs typeface="Arial"/>
              </a:rPr>
              <a:t> </a:t>
            </a:r>
            <a:r>
              <a:rPr sz="1350" spc="10" dirty="0">
                <a:latin typeface="Arial"/>
                <a:cs typeface="Arial"/>
              </a:rPr>
              <a:t>Solids</a:t>
            </a:r>
            <a:r>
              <a:rPr sz="1350" dirty="0">
                <a:latin typeface="Arial"/>
                <a:cs typeface="Arial"/>
              </a:rPr>
              <a:t> </a:t>
            </a:r>
            <a:r>
              <a:rPr sz="1350" spc="10" dirty="0">
                <a:latin typeface="Arial"/>
                <a:cs typeface="Arial"/>
              </a:rPr>
              <a:t>(mg/L)</a:t>
            </a:r>
            <a:endParaRPr sz="1350">
              <a:latin typeface="Arial"/>
              <a:cs typeface="Arial"/>
            </a:endParaRPr>
          </a:p>
        </p:txBody>
      </p:sp>
      <p:sp>
        <p:nvSpPr>
          <p:cNvPr id="383" name="object 383"/>
          <p:cNvSpPr txBox="1"/>
          <p:nvPr/>
        </p:nvSpPr>
        <p:spPr>
          <a:xfrm>
            <a:off x="4543239" y="4398012"/>
            <a:ext cx="106680" cy="20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-5" dirty="0">
                <a:latin typeface="Arial"/>
                <a:cs typeface="Arial"/>
              </a:rPr>
              <a:t>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84" name="object 384"/>
          <p:cNvSpPr txBox="1"/>
          <p:nvPr/>
        </p:nvSpPr>
        <p:spPr>
          <a:xfrm>
            <a:off x="4462487" y="3646377"/>
            <a:ext cx="187325" cy="20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-10" dirty="0">
                <a:latin typeface="Arial"/>
                <a:cs typeface="Arial"/>
              </a:rPr>
              <a:t>10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85" name="object 385"/>
          <p:cNvSpPr txBox="1"/>
          <p:nvPr/>
        </p:nvSpPr>
        <p:spPr>
          <a:xfrm>
            <a:off x="4462487" y="2895325"/>
            <a:ext cx="187325" cy="20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-10" dirty="0">
                <a:latin typeface="Arial"/>
                <a:cs typeface="Arial"/>
              </a:rPr>
              <a:t>20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86" name="object 386"/>
          <p:cNvSpPr txBox="1"/>
          <p:nvPr/>
        </p:nvSpPr>
        <p:spPr>
          <a:xfrm>
            <a:off x="4462487" y="2144419"/>
            <a:ext cx="187325" cy="20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-10" dirty="0">
                <a:latin typeface="Arial"/>
                <a:cs typeface="Arial"/>
              </a:rPr>
              <a:t>30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87" name="object 387"/>
          <p:cNvSpPr txBox="1"/>
          <p:nvPr/>
        </p:nvSpPr>
        <p:spPr>
          <a:xfrm>
            <a:off x="4462487" y="1393805"/>
            <a:ext cx="187325" cy="200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150" spc="-10" dirty="0">
                <a:latin typeface="Arial"/>
                <a:cs typeface="Arial"/>
              </a:rPr>
              <a:t>40</a:t>
            </a:r>
            <a:endParaRPr sz="1150">
              <a:latin typeface="Arial"/>
              <a:cs typeface="Arial"/>
            </a:endParaRPr>
          </a:p>
        </p:txBody>
      </p:sp>
      <p:sp>
        <p:nvSpPr>
          <p:cNvPr id="388" name="object 388"/>
          <p:cNvSpPr/>
          <p:nvPr/>
        </p:nvSpPr>
        <p:spPr>
          <a:xfrm>
            <a:off x="4866395" y="6024460"/>
            <a:ext cx="327660" cy="0"/>
          </a:xfrm>
          <a:custGeom>
            <a:avLst/>
            <a:gdLst/>
            <a:ahLst/>
            <a:cxnLst/>
            <a:rect l="l" t="t" r="r" b="b"/>
            <a:pathLst>
              <a:path w="327660">
                <a:moveTo>
                  <a:pt x="0" y="0"/>
                </a:moveTo>
                <a:lnTo>
                  <a:pt x="327228" y="0"/>
                </a:lnTo>
              </a:path>
            </a:pathLst>
          </a:custGeom>
          <a:ln w="209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89" name="object 389"/>
          <p:cNvGrpSpPr/>
          <p:nvPr/>
        </p:nvGrpSpPr>
        <p:grpSpPr>
          <a:xfrm>
            <a:off x="4866395" y="6185707"/>
            <a:ext cx="3175" cy="42545"/>
            <a:chOff x="4866395" y="6185707"/>
            <a:chExt cx="3175" cy="42545"/>
          </a:xfrm>
        </p:grpSpPr>
        <p:sp>
          <p:nvSpPr>
            <p:cNvPr id="390" name="object 390"/>
            <p:cNvSpPr/>
            <p:nvPr/>
          </p:nvSpPr>
          <p:spPr>
            <a:xfrm>
              <a:off x="4868322" y="62075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36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1" name="object 391"/>
            <p:cNvSpPr/>
            <p:nvPr/>
          </p:nvSpPr>
          <p:spPr>
            <a:xfrm>
              <a:off x="4866395" y="62066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2" name="object 392"/>
          <p:cNvGrpSpPr/>
          <p:nvPr/>
        </p:nvGrpSpPr>
        <p:grpSpPr>
          <a:xfrm>
            <a:off x="4940856" y="6185707"/>
            <a:ext cx="3175" cy="42545"/>
            <a:chOff x="4940856" y="6185707"/>
            <a:chExt cx="3175" cy="42545"/>
          </a:xfrm>
        </p:grpSpPr>
        <p:sp>
          <p:nvSpPr>
            <p:cNvPr id="393" name="object 393"/>
            <p:cNvSpPr/>
            <p:nvPr/>
          </p:nvSpPr>
          <p:spPr>
            <a:xfrm>
              <a:off x="4942783" y="62075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4" name="object 394"/>
            <p:cNvSpPr/>
            <p:nvPr/>
          </p:nvSpPr>
          <p:spPr>
            <a:xfrm>
              <a:off x="4940856" y="62066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5" name="object 395"/>
          <p:cNvGrpSpPr/>
          <p:nvPr/>
        </p:nvGrpSpPr>
        <p:grpSpPr>
          <a:xfrm>
            <a:off x="5015331" y="6185707"/>
            <a:ext cx="3175" cy="42545"/>
            <a:chOff x="5015331" y="6185707"/>
            <a:chExt cx="3175" cy="42545"/>
          </a:xfrm>
        </p:grpSpPr>
        <p:sp>
          <p:nvSpPr>
            <p:cNvPr id="396" name="object 396"/>
            <p:cNvSpPr/>
            <p:nvPr/>
          </p:nvSpPr>
          <p:spPr>
            <a:xfrm>
              <a:off x="5017244" y="62075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7" name="object 397"/>
            <p:cNvSpPr/>
            <p:nvPr/>
          </p:nvSpPr>
          <p:spPr>
            <a:xfrm>
              <a:off x="5015331" y="62066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36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98" name="object 398"/>
          <p:cNvGrpSpPr/>
          <p:nvPr/>
        </p:nvGrpSpPr>
        <p:grpSpPr>
          <a:xfrm>
            <a:off x="5089792" y="6185707"/>
            <a:ext cx="3175" cy="42545"/>
            <a:chOff x="5089792" y="6185707"/>
            <a:chExt cx="3175" cy="42545"/>
          </a:xfrm>
        </p:grpSpPr>
        <p:sp>
          <p:nvSpPr>
            <p:cNvPr id="399" name="object 399"/>
            <p:cNvSpPr/>
            <p:nvPr/>
          </p:nvSpPr>
          <p:spPr>
            <a:xfrm>
              <a:off x="5091719" y="62075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36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0" name="object 400"/>
            <p:cNvSpPr/>
            <p:nvPr/>
          </p:nvSpPr>
          <p:spPr>
            <a:xfrm>
              <a:off x="5089792" y="62066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1" name="object 401"/>
          <p:cNvGrpSpPr/>
          <p:nvPr/>
        </p:nvGrpSpPr>
        <p:grpSpPr>
          <a:xfrm>
            <a:off x="5164253" y="6185707"/>
            <a:ext cx="3175" cy="42545"/>
            <a:chOff x="5164253" y="6185707"/>
            <a:chExt cx="3175" cy="42545"/>
          </a:xfrm>
        </p:grpSpPr>
        <p:sp>
          <p:nvSpPr>
            <p:cNvPr id="402" name="object 402"/>
            <p:cNvSpPr/>
            <p:nvPr/>
          </p:nvSpPr>
          <p:spPr>
            <a:xfrm>
              <a:off x="5166180" y="6207560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3" name="object 403"/>
            <p:cNvSpPr/>
            <p:nvPr/>
          </p:nvSpPr>
          <p:spPr>
            <a:xfrm>
              <a:off x="5164253" y="6206684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41953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4" name="object 404"/>
          <p:cNvGrpSpPr/>
          <p:nvPr/>
        </p:nvGrpSpPr>
        <p:grpSpPr>
          <a:xfrm>
            <a:off x="4866395" y="6378068"/>
            <a:ext cx="96520" cy="21590"/>
            <a:chOff x="4866395" y="6378068"/>
            <a:chExt cx="96520" cy="21590"/>
          </a:xfrm>
        </p:grpSpPr>
        <p:sp>
          <p:nvSpPr>
            <p:cNvPr id="405" name="object 405"/>
            <p:cNvSpPr/>
            <p:nvPr/>
          </p:nvSpPr>
          <p:spPr>
            <a:xfrm>
              <a:off x="4961657" y="63894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6" name="object 406"/>
            <p:cNvSpPr/>
            <p:nvPr/>
          </p:nvSpPr>
          <p:spPr>
            <a:xfrm>
              <a:off x="4866395" y="63885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0" y="0"/>
                  </a:moveTo>
                  <a:lnTo>
                    <a:pt x="94386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7" name="object 407"/>
          <p:cNvGrpSpPr/>
          <p:nvPr/>
        </p:nvGrpSpPr>
        <p:grpSpPr>
          <a:xfrm>
            <a:off x="5013230" y="6378068"/>
            <a:ext cx="96520" cy="21590"/>
            <a:chOff x="5013230" y="6378068"/>
            <a:chExt cx="96520" cy="21590"/>
          </a:xfrm>
        </p:grpSpPr>
        <p:sp>
          <p:nvSpPr>
            <p:cNvPr id="408" name="object 408"/>
            <p:cNvSpPr/>
            <p:nvPr/>
          </p:nvSpPr>
          <p:spPr>
            <a:xfrm>
              <a:off x="5108492" y="6389432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9" name="object 409"/>
            <p:cNvSpPr/>
            <p:nvPr/>
          </p:nvSpPr>
          <p:spPr>
            <a:xfrm>
              <a:off x="5013230" y="6388556"/>
              <a:ext cx="94615" cy="0"/>
            </a:xfrm>
            <a:custGeom>
              <a:avLst/>
              <a:gdLst/>
              <a:ahLst/>
              <a:cxnLst/>
              <a:rect l="l" t="t" r="r" b="b"/>
              <a:pathLst>
                <a:path w="94614">
                  <a:moveTo>
                    <a:pt x="0" y="0"/>
                  </a:moveTo>
                  <a:lnTo>
                    <a:pt x="94386" y="0"/>
                  </a:lnTo>
                </a:path>
              </a:pathLst>
            </a:custGeom>
            <a:ln w="20976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0" name="object 410"/>
          <p:cNvSpPr/>
          <p:nvPr/>
        </p:nvSpPr>
        <p:spPr>
          <a:xfrm>
            <a:off x="5160064" y="6388556"/>
            <a:ext cx="33655" cy="0"/>
          </a:xfrm>
          <a:custGeom>
            <a:avLst/>
            <a:gdLst/>
            <a:ahLst/>
            <a:cxnLst/>
            <a:rect l="l" t="t" r="r" b="b"/>
            <a:pathLst>
              <a:path w="33654">
                <a:moveTo>
                  <a:pt x="0" y="0"/>
                </a:moveTo>
                <a:lnTo>
                  <a:pt x="33559" y="0"/>
                </a:lnTo>
              </a:path>
            </a:pathLst>
          </a:custGeom>
          <a:ln w="20976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 txBox="1"/>
          <p:nvPr/>
        </p:nvSpPr>
        <p:spPr>
          <a:xfrm>
            <a:off x="4761513" y="5839433"/>
            <a:ext cx="2063750" cy="917575"/>
          </a:xfrm>
          <a:prstGeom prst="rect">
            <a:avLst/>
          </a:prstGeom>
          <a:ln w="10488">
            <a:solidFill>
              <a:srgbClr val="000000"/>
            </a:solidFill>
          </a:ln>
        </p:spPr>
        <p:txBody>
          <a:bodyPr vert="horz" wrap="square" lIns="0" tIns="81280" rIns="0" bIns="0" rtlCol="0">
            <a:spAutoFit/>
          </a:bodyPr>
          <a:lstStyle/>
          <a:p>
            <a:pPr marL="513715" marR="356235">
              <a:lnSpc>
                <a:spcPct val="104000"/>
              </a:lnSpc>
              <a:spcBef>
                <a:spcPts val="640"/>
              </a:spcBef>
            </a:pPr>
            <a:r>
              <a:rPr sz="1150" spc="-10" dirty="0">
                <a:latin typeface="Arial"/>
                <a:cs typeface="Arial"/>
              </a:rPr>
              <a:t>Black</a:t>
            </a:r>
            <a:r>
              <a:rPr sz="1150" spc="295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R. </a:t>
            </a:r>
            <a:r>
              <a:rPr sz="115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Onalaska</a:t>
            </a:r>
            <a:r>
              <a:rPr sz="1150" spc="-60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Spillway</a:t>
            </a:r>
            <a:endParaRPr sz="1150">
              <a:latin typeface="Arial"/>
              <a:cs typeface="Arial"/>
            </a:endParaRPr>
          </a:p>
          <a:p>
            <a:pPr marL="513715" marR="92710">
              <a:lnSpc>
                <a:spcPct val="103800"/>
              </a:lnSpc>
            </a:pPr>
            <a:r>
              <a:rPr sz="1150" spc="-5" dirty="0">
                <a:latin typeface="Arial"/>
                <a:cs typeface="Arial"/>
              </a:rPr>
              <a:t>French</a:t>
            </a:r>
            <a:r>
              <a:rPr sz="1150" spc="-30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Island</a:t>
            </a:r>
            <a:r>
              <a:rPr sz="1150" spc="-2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Spillway </a:t>
            </a:r>
            <a:r>
              <a:rPr sz="1150" spc="-305" dirty="0">
                <a:latin typeface="Arial"/>
                <a:cs typeface="Arial"/>
              </a:rPr>
              <a:t> </a:t>
            </a:r>
            <a:r>
              <a:rPr sz="1150" spc="-10" dirty="0">
                <a:latin typeface="Arial"/>
                <a:cs typeface="Arial"/>
              </a:rPr>
              <a:t>Mississippi</a:t>
            </a:r>
            <a:r>
              <a:rPr sz="1150" spc="-20" dirty="0">
                <a:latin typeface="Arial"/>
                <a:cs typeface="Arial"/>
              </a:rPr>
              <a:t> </a:t>
            </a:r>
            <a:r>
              <a:rPr sz="1150" spc="-5" dirty="0">
                <a:latin typeface="Arial"/>
                <a:cs typeface="Arial"/>
              </a:rPr>
              <a:t>R.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412" name="object 412"/>
          <p:cNvGrpSpPr/>
          <p:nvPr/>
        </p:nvGrpSpPr>
        <p:grpSpPr>
          <a:xfrm>
            <a:off x="4866395" y="6559941"/>
            <a:ext cx="128270" cy="21590"/>
            <a:chOff x="4866395" y="6559941"/>
            <a:chExt cx="128270" cy="21590"/>
          </a:xfrm>
        </p:grpSpPr>
        <p:sp>
          <p:nvSpPr>
            <p:cNvPr id="413" name="object 413"/>
            <p:cNvSpPr/>
            <p:nvPr/>
          </p:nvSpPr>
          <p:spPr>
            <a:xfrm>
              <a:off x="4993129" y="657130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4" name="object 414"/>
            <p:cNvSpPr/>
            <p:nvPr/>
          </p:nvSpPr>
          <p:spPr>
            <a:xfrm>
              <a:off x="4866395" y="6570429"/>
              <a:ext cx="126364" cy="0"/>
            </a:xfrm>
            <a:custGeom>
              <a:avLst/>
              <a:gdLst/>
              <a:ahLst/>
              <a:cxnLst/>
              <a:rect l="l" t="t" r="r" b="b"/>
              <a:pathLst>
                <a:path w="126364">
                  <a:moveTo>
                    <a:pt x="0" y="0"/>
                  </a:moveTo>
                  <a:lnTo>
                    <a:pt x="125858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5" name="object 415"/>
          <p:cNvGrpSpPr/>
          <p:nvPr/>
        </p:nvGrpSpPr>
        <p:grpSpPr>
          <a:xfrm>
            <a:off x="5044687" y="6559941"/>
            <a:ext cx="3175" cy="21590"/>
            <a:chOff x="5044687" y="6559941"/>
            <a:chExt cx="3175" cy="21590"/>
          </a:xfrm>
        </p:grpSpPr>
        <p:sp>
          <p:nvSpPr>
            <p:cNvPr id="416" name="object 416"/>
            <p:cNvSpPr/>
            <p:nvPr/>
          </p:nvSpPr>
          <p:spPr>
            <a:xfrm>
              <a:off x="5046613" y="657130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7" name="object 417"/>
            <p:cNvSpPr/>
            <p:nvPr/>
          </p:nvSpPr>
          <p:spPr>
            <a:xfrm>
              <a:off x="5044687" y="65704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8" name="object 418"/>
          <p:cNvGrpSpPr/>
          <p:nvPr/>
        </p:nvGrpSpPr>
        <p:grpSpPr>
          <a:xfrm>
            <a:off x="5098186" y="6559941"/>
            <a:ext cx="3175" cy="21590"/>
            <a:chOff x="5098186" y="6559941"/>
            <a:chExt cx="3175" cy="21590"/>
          </a:xfrm>
        </p:grpSpPr>
        <p:sp>
          <p:nvSpPr>
            <p:cNvPr id="419" name="object 419"/>
            <p:cNvSpPr/>
            <p:nvPr/>
          </p:nvSpPr>
          <p:spPr>
            <a:xfrm>
              <a:off x="5100098" y="6571305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31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0" name="object 420"/>
            <p:cNvSpPr/>
            <p:nvPr/>
          </p:nvSpPr>
          <p:spPr>
            <a:xfrm>
              <a:off x="5098186" y="6570429"/>
              <a:ext cx="1270" cy="0"/>
            </a:xfrm>
            <a:custGeom>
              <a:avLst/>
              <a:gdLst/>
              <a:ahLst/>
              <a:cxnLst/>
              <a:rect l="l" t="t" r="r" b="b"/>
              <a:pathLst>
                <a:path w="1270">
                  <a:moveTo>
                    <a:pt x="0" y="0"/>
                  </a:moveTo>
                  <a:lnTo>
                    <a:pt x="1051" y="0"/>
                  </a:lnTo>
                </a:path>
              </a:pathLst>
            </a:custGeom>
            <a:ln w="2097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1" name="object 421"/>
          <p:cNvSpPr/>
          <p:nvPr/>
        </p:nvSpPr>
        <p:spPr>
          <a:xfrm>
            <a:off x="5151670" y="6570429"/>
            <a:ext cx="42545" cy="0"/>
          </a:xfrm>
          <a:custGeom>
            <a:avLst/>
            <a:gdLst/>
            <a:ahLst/>
            <a:cxnLst/>
            <a:rect l="l" t="t" r="r" b="b"/>
            <a:pathLst>
              <a:path w="42545">
                <a:moveTo>
                  <a:pt x="0" y="0"/>
                </a:moveTo>
                <a:lnTo>
                  <a:pt x="41952" y="0"/>
                </a:lnTo>
              </a:path>
            </a:pathLst>
          </a:custGeom>
          <a:ln w="20976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 txBox="1">
            <a:spLocks noGrp="1"/>
          </p:cNvSpPr>
          <p:nvPr>
            <p:ph type="title"/>
          </p:nvPr>
        </p:nvSpPr>
        <p:spPr>
          <a:xfrm>
            <a:off x="891032" y="16255"/>
            <a:ext cx="10388600" cy="1031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200" b="0" spc="-5" dirty="0">
                <a:latin typeface="Calibri"/>
                <a:cs typeface="Calibri"/>
              </a:rPr>
              <a:t>Seasonality</a:t>
            </a:r>
            <a:r>
              <a:rPr sz="2200" b="0" spc="-10" dirty="0">
                <a:latin typeface="Calibri"/>
                <a:cs typeface="Calibri"/>
              </a:rPr>
              <a:t> </a:t>
            </a:r>
            <a:r>
              <a:rPr sz="2200" b="0" spc="-5" dirty="0">
                <a:latin typeface="Calibri"/>
                <a:cs typeface="Calibri"/>
              </a:rPr>
              <a:t>of</a:t>
            </a:r>
            <a:r>
              <a:rPr sz="2200" b="0" spc="5" dirty="0">
                <a:latin typeface="Calibri"/>
                <a:cs typeface="Calibri"/>
              </a:rPr>
              <a:t> </a:t>
            </a:r>
            <a:r>
              <a:rPr sz="2200" b="0" spc="-15" dirty="0">
                <a:latin typeface="Calibri"/>
                <a:cs typeface="Calibri"/>
              </a:rPr>
              <a:t>Sediment</a:t>
            </a:r>
            <a:r>
              <a:rPr sz="2200" b="0" spc="30" dirty="0">
                <a:latin typeface="Calibri"/>
                <a:cs typeface="Calibri"/>
              </a:rPr>
              <a:t> </a:t>
            </a:r>
            <a:r>
              <a:rPr sz="2200" b="0" spc="-25" dirty="0">
                <a:latin typeface="Calibri"/>
                <a:cs typeface="Calibri"/>
              </a:rPr>
              <a:t>Trapping</a:t>
            </a:r>
            <a:r>
              <a:rPr sz="2200" b="0" spc="-20" dirty="0">
                <a:latin typeface="Calibri"/>
                <a:cs typeface="Calibri"/>
              </a:rPr>
              <a:t> Efficiency</a:t>
            </a:r>
            <a:endParaRPr sz="22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</a:pPr>
            <a:r>
              <a:rPr sz="2200" b="0" spc="-10" dirty="0">
                <a:latin typeface="Calibri"/>
                <a:cs typeface="Calibri"/>
              </a:rPr>
              <a:t>More</a:t>
            </a:r>
            <a:r>
              <a:rPr sz="2200" b="0" spc="10" dirty="0">
                <a:latin typeface="Calibri"/>
                <a:cs typeface="Calibri"/>
              </a:rPr>
              <a:t> </a:t>
            </a:r>
            <a:r>
              <a:rPr sz="2200" b="0" spc="-10" dirty="0">
                <a:latin typeface="Calibri"/>
                <a:cs typeface="Calibri"/>
              </a:rPr>
              <a:t>TSS</a:t>
            </a:r>
            <a:r>
              <a:rPr sz="2200" b="0" spc="20" dirty="0">
                <a:latin typeface="Calibri"/>
                <a:cs typeface="Calibri"/>
              </a:rPr>
              <a:t> </a:t>
            </a:r>
            <a:r>
              <a:rPr sz="2200" b="0" spc="-10" dirty="0">
                <a:latin typeface="Calibri"/>
                <a:cs typeface="Calibri"/>
              </a:rPr>
              <a:t>leaving </a:t>
            </a:r>
            <a:r>
              <a:rPr sz="2200" b="0" spc="-25" dirty="0">
                <a:latin typeface="Calibri"/>
                <a:cs typeface="Calibri"/>
              </a:rPr>
              <a:t>Lake</a:t>
            </a:r>
            <a:r>
              <a:rPr sz="2200" b="0" spc="25" dirty="0">
                <a:latin typeface="Calibri"/>
                <a:cs typeface="Calibri"/>
              </a:rPr>
              <a:t> </a:t>
            </a:r>
            <a:r>
              <a:rPr sz="2200" b="0" spc="-10" dirty="0">
                <a:latin typeface="Calibri"/>
                <a:cs typeface="Calibri"/>
              </a:rPr>
              <a:t>Onalaska</a:t>
            </a:r>
            <a:r>
              <a:rPr sz="2200" b="0" spc="-5" dirty="0">
                <a:latin typeface="Calibri"/>
                <a:cs typeface="Calibri"/>
              </a:rPr>
              <a:t> than</a:t>
            </a:r>
            <a:r>
              <a:rPr sz="2200" b="0" spc="5" dirty="0">
                <a:latin typeface="Calibri"/>
                <a:cs typeface="Calibri"/>
              </a:rPr>
              <a:t> </a:t>
            </a:r>
            <a:r>
              <a:rPr sz="2200" b="0" spc="-10" dirty="0">
                <a:latin typeface="Calibri"/>
                <a:cs typeface="Calibri"/>
              </a:rPr>
              <a:t>coming</a:t>
            </a:r>
            <a:r>
              <a:rPr sz="2200" b="0" spc="20" dirty="0">
                <a:latin typeface="Calibri"/>
                <a:cs typeface="Calibri"/>
              </a:rPr>
              <a:t> </a:t>
            </a:r>
            <a:r>
              <a:rPr sz="2200" b="0" spc="-10" dirty="0">
                <a:latin typeface="Calibri"/>
                <a:cs typeface="Calibri"/>
              </a:rPr>
              <a:t>during</a:t>
            </a:r>
            <a:r>
              <a:rPr sz="2200" b="0" spc="-15" dirty="0">
                <a:latin typeface="Calibri"/>
                <a:cs typeface="Calibri"/>
              </a:rPr>
              <a:t> </a:t>
            </a:r>
            <a:r>
              <a:rPr sz="2200" b="0" spc="-5" dirty="0">
                <a:latin typeface="Calibri"/>
                <a:cs typeface="Calibri"/>
              </a:rPr>
              <a:t>low</a:t>
            </a:r>
            <a:r>
              <a:rPr sz="2200" b="0" spc="10" dirty="0">
                <a:latin typeface="Calibri"/>
                <a:cs typeface="Calibri"/>
              </a:rPr>
              <a:t> </a:t>
            </a:r>
            <a:r>
              <a:rPr sz="2200" b="0" spc="-40" dirty="0">
                <a:latin typeface="Calibri"/>
                <a:cs typeface="Calibri"/>
              </a:rPr>
              <a:t>SAV</a:t>
            </a:r>
            <a:r>
              <a:rPr sz="2200" b="0" spc="15" dirty="0">
                <a:latin typeface="Calibri"/>
                <a:cs typeface="Calibri"/>
              </a:rPr>
              <a:t> </a:t>
            </a:r>
            <a:r>
              <a:rPr sz="2200" b="0" spc="-10" dirty="0">
                <a:latin typeface="Calibri"/>
                <a:cs typeface="Calibri"/>
              </a:rPr>
              <a:t>months</a:t>
            </a:r>
            <a:r>
              <a:rPr sz="2200" b="0" spc="25" dirty="0">
                <a:latin typeface="Calibri"/>
                <a:cs typeface="Calibri"/>
              </a:rPr>
              <a:t> </a:t>
            </a:r>
            <a:r>
              <a:rPr sz="2200" b="0" spc="-10" dirty="0">
                <a:latin typeface="Calibri"/>
                <a:cs typeface="Calibri"/>
              </a:rPr>
              <a:t>(April</a:t>
            </a:r>
            <a:r>
              <a:rPr sz="2200" b="0" spc="-5" dirty="0">
                <a:latin typeface="Calibri"/>
                <a:cs typeface="Calibri"/>
              </a:rPr>
              <a:t> and</a:t>
            </a:r>
            <a:r>
              <a:rPr sz="2200" b="0" spc="5" dirty="0">
                <a:latin typeface="Calibri"/>
                <a:cs typeface="Calibri"/>
              </a:rPr>
              <a:t> </a:t>
            </a:r>
            <a:r>
              <a:rPr sz="2200" b="0" spc="-10" dirty="0">
                <a:latin typeface="Calibri"/>
                <a:cs typeface="Calibri"/>
              </a:rPr>
              <a:t>November)- </a:t>
            </a:r>
            <a:r>
              <a:rPr sz="2200" b="0" spc="-480" dirty="0">
                <a:latin typeface="Calibri"/>
                <a:cs typeface="Calibri"/>
              </a:rPr>
              <a:t> </a:t>
            </a:r>
            <a:r>
              <a:rPr sz="2200" b="0" spc="-5" dirty="0">
                <a:latin typeface="Calibri"/>
                <a:cs typeface="Calibri"/>
              </a:rPr>
              <a:t>Wind </a:t>
            </a:r>
            <a:r>
              <a:rPr sz="2200" b="0" spc="-10" dirty="0">
                <a:latin typeface="Calibri"/>
                <a:cs typeface="Calibri"/>
              </a:rPr>
              <a:t>Resuspension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23" name="object 423"/>
          <p:cNvSpPr txBox="1"/>
          <p:nvPr/>
        </p:nvSpPr>
        <p:spPr>
          <a:xfrm>
            <a:off x="2835910" y="1022349"/>
            <a:ext cx="64979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-10" dirty="0">
                <a:latin typeface="Calibri"/>
                <a:cs typeface="Calibri"/>
              </a:rPr>
              <a:t>Net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sediment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trapping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during</a:t>
            </a:r>
            <a:r>
              <a:rPr sz="2200" spc="-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most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months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May-October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424" name="object 424"/>
          <p:cNvSpPr txBox="1"/>
          <p:nvPr/>
        </p:nvSpPr>
        <p:spPr>
          <a:xfrm>
            <a:off x="10585450" y="4615942"/>
            <a:ext cx="152717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Estimated TSS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Trapping 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efficiency of 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Lake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Onalaska 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Median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39.24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%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25" name="object 425"/>
          <p:cNvGrpSpPr/>
          <p:nvPr/>
        </p:nvGrpSpPr>
        <p:grpSpPr>
          <a:xfrm>
            <a:off x="0" y="2345435"/>
            <a:ext cx="3914140" cy="3429000"/>
            <a:chOff x="0" y="2345435"/>
            <a:chExt cx="3914140" cy="3429000"/>
          </a:xfrm>
        </p:grpSpPr>
        <p:pic>
          <p:nvPicPr>
            <p:cNvPr id="426" name="object 4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345435"/>
              <a:ext cx="3913632" cy="3429000"/>
            </a:xfrm>
            <a:prstGeom prst="rect">
              <a:avLst/>
            </a:prstGeom>
          </p:spPr>
        </p:pic>
        <p:sp>
          <p:nvSpPr>
            <p:cNvPr id="427" name="object 427"/>
            <p:cNvSpPr/>
            <p:nvPr/>
          </p:nvSpPr>
          <p:spPr>
            <a:xfrm>
              <a:off x="1083563" y="2644139"/>
              <a:ext cx="309880" cy="352425"/>
            </a:xfrm>
            <a:custGeom>
              <a:avLst/>
              <a:gdLst/>
              <a:ahLst/>
              <a:cxnLst/>
              <a:rect l="l" t="t" r="r" b="b"/>
              <a:pathLst>
                <a:path w="309880" h="352425">
                  <a:moveTo>
                    <a:pt x="0" y="176022"/>
                  </a:moveTo>
                  <a:lnTo>
                    <a:pt x="5525" y="129248"/>
                  </a:lnTo>
                  <a:lnTo>
                    <a:pt x="21118" y="87206"/>
                  </a:lnTo>
                  <a:lnTo>
                    <a:pt x="45305" y="51577"/>
                  </a:lnTo>
                  <a:lnTo>
                    <a:pt x="76612" y="24045"/>
                  </a:lnTo>
                  <a:lnTo>
                    <a:pt x="113563" y="6291"/>
                  </a:lnTo>
                  <a:lnTo>
                    <a:pt x="154686" y="0"/>
                  </a:lnTo>
                  <a:lnTo>
                    <a:pt x="195821" y="6291"/>
                  </a:lnTo>
                  <a:lnTo>
                    <a:pt x="232776" y="24045"/>
                  </a:lnTo>
                  <a:lnTo>
                    <a:pt x="264080" y="51577"/>
                  </a:lnTo>
                  <a:lnTo>
                    <a:pt x="288261" y="87206"/>
                  </a:lnTo>
                  <a:lnTo>
                    <a:pt x="303849" y="129248"/>
                  </a:lnTo>
                  <a:lnTo>
                    <a:pt x="309372" y="176022"/>
                  </a:lnTo>
                  <a:lnTo>
                    <a:pt x="303849" y="222795"/>
                  </a:lnTo>
                  <a:lnTo>
                    <a:pt x="288261" y="264837"/>
                  </a:lnTo>
                  <a:lnTo>
                    <a:pt x="264080" y="300466"/>
                  </a:lnTo>
                  <a:lnTo>
                    <a:pt x="232776" y="327998"/>
                  </a:lnTo>
                  <a:lnTo>
                    <a:pt x="195821" y="345752"/>
                  </a:lnTo>
                  <a:lnTo>
                    <a:pt x="154686" y="352044"/>
                  </a:lnTo>
                  <a:lnTo>
                    <a:pt x="113563" y="345752"/>
                  </a:lnTo>
                  <a:lnTo>
                    <a:pt x="76612" y="327998"/>
                  </a:lnTo>
                  <a:lnTo>
                    <a:pt x="45305" y="300466"/>
                  </a:lnTo>
                  <a:lnTo>
                    <a:pt x="21118" y="264837"/>
                  </a:lnTo>
                  <a:lnTo>
                    <a:pt x="5525" y="222795"/>
                  </a:lnTo>
                  <a:lnTo>
                    <a:pt x="0" y="176022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8" name="object 428"/>
            <p:cNvSpPr/>
            <p:nvPr/>
          </p:nvSpPr>
          <p:spPr>
            <a:xfrm>
              <a:off x="1603247" y="4741163"/>
              <a:ext cx="451484" cy="393700"/>
            </a:xfrm>
            <a:custGeom>
              <a:avLst/>
              <a:gdLst/>
              <a:ahLst/>
              <a:cxnLst/>
              <a:rect l="l" t="t" r="r" b="b"/>
              <a:pathLst>
                <a:path w="451485" h="393700">
                  <a:moveTo>
                    <a:pt x="0" y="196596"/>
                  </a:moveTo>
                  <a:lnTo>
                    <a:pt x="5956" y="151515"/>
                  </a:lnTo>
                  <a:lnTo>
                    <a:pt x="22922" y="110134"/>
                  </a:lnTo>
                  <a:lnTo>
                    <a:pt x="49545" y="73631"/>
                  </a:lnTo>
                  <a:lnTo>
                    <a:pt x="84473" y="43187"/>
                  </a:lnTo>
                  <a:lnTo>
                    <a:pt x="126352" y="19980"/>
                  </a:lnTo>
                  <a:lnTo>
                    <a:pt x="173829" y="5191"/>
                  </a:lnTo>
                  <a:lnTo>
                    <a:pt x="225552" y="0"/>
                  </a:lnTo>
                  <a:lnTo>
                    <a:pt x="277274" y="5191"/>
                  </a:lnTo>
                  <a:lnTo>
                    <a:pt x="324751" y="19980"/>
                  </a:lnTo>
                  <a:lnTo>
                    <a:pt x="366630" y="43187"/>
                  </a:lnTo>
                  <a:lnTo>
                    <a:pt x="401558" y="73631"/>
                  </a:lnTo>
                  <a:lnTo>
                    <a:pt x="428181" y="110134"/>
                  </a:lnTo>
                  <a:lnTo>
                    <a:pt x="445147" y="151515"/>
                  </a:lnTo>
                  <a:lnTo>
                    <a:pt x="451103" y="196596"/>
                  </a:lnTo>
                  <a:lnTo>
                    <a:pt x="445147" y="241676"/>
                  </a:lnTo>
                  <a:lnTo>
                    <a:pt x="428181" y="283057"/>
                  </a:lnTo>
                  <a:lnTo>
                    <a:pt x="401558" y="319560"/>
                  </a:lnTo>
                  <a:lnTo>
                    <a:pt x="366630" y="350004"/>
                  </a:lnTo>
                  <a:lnTo>
                    <a:pt x="324751" y="373211"/>
                  </a:lnTo>
                  <a:lnTo>
                    <a:pt x="277274" y="388000"/>
                  </a:lnTo>
                  <a:lnTo>
                    <a:pt x="225552" y="393192"/>
                  </a:lnTo>
                  <a:lnTo>
                    <a:pt x="173829" y="388000"/>
                  </a:lnTo>
                  <a:lnTo>
                    <a:pt x="126352" y="373211"/>
                  </a:lnTo>
                  <a:lnTo>
                    <a:pt x="84473" y="350004"/>
                  </a:lnTo>
                  <a:lnTo>
                    <a:pt x="49545" y="319560"/>
                  </a:lnTo>
                  <a:lnTo>
                    <a:pt x="22922" y="283057"/>
                  </a:lnTo>
                  <a:lnTo>
                    <a:pt x="5956" y="241676"/>
                  </a:lnTo>
                  <a:lnTo>
                    <a:pt x="0" y="196596"/>
                  </a:lnTo>
                  <a:close/>
                </a:path>
              </a:pathLst>
            </a:custGeom>
            <a:ln w="12192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9" name="object 429"/>
            <p:cNvSpPr/>
            <p:nvPr/>
          </p:nvSpPr>
          <p:spPr>
            <a:xfrm>
              <a:off x="1758695" y="4431791"/>
              <a:ext cx="449580" cy="309880"/>
            </a:xfrm>
            <a:custGeom>
              <a:avLst/>
              <a:gdLst/>
              <a:ahLst/>
              <a:cxnLst/>
              <a:rect l="l" t="t" r="r" b="b"/>
              <a:pathLst>
                <a:path w="449580" h="309879">
                  <a:moveTo>
                    <a:pt x="0" y="154685"/>
                  </a:moveTo>
                  <a:lnTo>
                    <a:pt x="22837" y="86641"/>
                  </a:lnTo>
                  <a:lnTo>
                    <a:pt x="49365" y="57920"/>
                  </a:lnTo>
                  <a:lnTo>
                    <a:pt x="84171" y="33970"/>
                  </a:lnTo>
                  <a:lnTo>
                    <a:pt x="125907" y="15715"/>
                  </a:lnTo>
                  <a:lnTo>
                    <a:pt x="173229" y="4083"/>
                  </a:lnTo>
                  <a:lnTo>
                    <a:pt x="224790" y="0"/>
                  </a:lnTo>
                  <a:lnTo>
                    <a:pt x="276350" y="4083"/>
                  </a:lnTo>
                  <a:lnTo>
                    <a:pt x="323672" y="15715"/>
                  </a:lnTo>
                  <a:lnTo>
                    <a:pt x="365408" y="33970"/>
                  </a:lnTo>
                  <a:lnTo>
                    <a:pt x="400214" y="57920"/>
                  </a:lnTo>
                  <a:lnTo>
                    <a:pt x="426742" y="86641"/>
                  </a:lnTo>
                  <a:lnTo>
                    <a:pt x="449580" y="154685"/>
                  </a:lnTo>
                  <a:lnTo>
                    <a:pt x="443646" y="190166"/>
                  </a:lnTo>
                  <a:lnTo>
                    <a:pt x="400214" y="251451"/>
                  </a:lnTo>
                  <a:lnTo>
                    <a:pt x="365408" y="275401"/>
                  </a:lnTo>
                  <a:lnTo>
                    <a:pt x="323672" y="293656"/>
                  </a:lnTo>
                  <a:lnTo>
                    <a:pt x="276350" y="305288"/>
                  </a:lnTo>
                  <a:lnTo>
                    <a:pt x="224790" y="309371"/>
                  </a:lnTo>
                  <a:lnTo>
                    <a:pt x="173229" y="305288"/>
                  </a:lnTo>
                  <a:lnTo>
                    <a:pt x="125907" y="293656"/>
                  </a:lnTo>
                  <a:lnTo>
                    <a:pt x="84171" y="275401"/>
                  </a:lnTo>
                  <a:lnTo>
                    <a:pt x="49365" y="251451"/>
                  </a:lnTo>
                  <a:lnTo>
                    <a:pt x="22837" y="222730"/>
                  </a:lnTo>
                  <a:lnTo>
                    <a:pt x="0" y="154685"/>
                  </a:lnTo>
                  <a:close/>
                </a:path>
              </a:pathLst>
            </a:custGeom>
            <a:ln w="12192">
              <a:solidFill>
                <a:srgbClr val="00AFE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0" name="object 430"/>
            <p:cNvSpPr/>
            <p:nvPr/>
          </p:nvSpPr>
          <p:spPr>
            <a:xfrm>
              <a:off x="2433827" y="4136135"/>
              <a:ext cx="309880" cy="295910"/>
            </a:xfrm>
            <a:custGeom>
              <a:avLst/>
              <a:gdLst/>
              <a:ahLst/>
              <a:cxnLst/>
              <a:rect l="l" t="t" r="r" b="b"/>
              <a:pathLst>
                <a:path w="309880" h="295910">
                  <a:moveTo>
                    <a:pt x="0" y="147827"/>
                  </a:moveTo>
                  <a:lnTo>
                    <a:pt x="7882" y="101096"/>
                  </a:lnTo>
                  <a:lnTo>
                    <a:pt x="29833" y="60514"/>
                  </a:lnTo>
                  <a:lnTo>
                    <a:pt x="63313" y="28517"/>
                  </a:lnTo>
                  <a:lnTo>
                    <a:pt x="105777" y="7534"/>
                  </a:lnTo>
                  <a:lnTo>
                    <a:pt x="154686" y="0"/>
                  </a:lnTo>
                  <a:lnTo>
                    <a:pt x="203594" y="7534"/>
                  </a:lnTo>
                  <a:lnTo>
                    <a:pt x="246058" y="28517"/>
                  </a:lnTo>
                  <a:lnTo>
                    <a:pt x="279538" y="60514"/>
                  </a:lnTo>
                  <a:lnTo>
                    <a:pt x="301489" y="101096"/>
                  </a:lnTo>
                  <a:lnTo>
                    <a:pt x="309372" y="147827"/>
                  </a:lnTo>
                  <a:lnTo>
                    <a:pt x="301489" y="194559"/>
                  </a:lnTo>
                  <a:lnTo>
                    <a:pt x="279538" y="235141"/>
                  </a:lnTo>
                  <a:lnTo>
                    <a:pt x="246058" y="267138"/>
                  </a:lnTo>
                  <a:lnTo>
                    <a:pt x="203594" y="288121"/>
                  </a:lnTo>
                  <a:lnTo>
                    <a:pt x="154686" y="295656"/>
                  </a:lnTo>
                  <a:lnTo>
                    <a:pt x="105777" y="288121"/>
                  </a:lnTo>
                  <a:lnTo>
                    <a:pt x="63313" y="267138"/>
                  </a:lnTo>
                  <a:lnTo>
                    <a:pt x="29833" y="235141"/>
                  </a:lnTo>
                  <a:lnTo>
                    <a:pt x="7882" y="194559"/>
                  </a:lnTo>
                  <a:lnTo>
                    <a:pt x="0" y="147827"/>
                  </a:lnTo>
                  <a:close/>
                </a:path>
              </a:pathLst>
            </a:custGeom>
            <a:ln w="12191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53123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598</TotalTime>
  <Words>1675</Words>
  <Application>Microsoft Macintosh PowerPoint</Application>
  <PresentationFormat>Custom</PresentationFormat>
  <Paragraphs>217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Ion</vt:lpstr>
      <vt:lpstr>Lake Onalaska Agency Team: Sedimentation and Potential for Habitat Loss </vt:lpstr>
      <vt:lpstr>PowerPoint Presentation</vt:lpstr>
      <vt:lpstr>PowerPoint Presentation</vt:lpstr>
      <vt:lpstr>Agency Team: </vt:lpstr>
      <vt:lpstr>Problem Identification: First Meeting March 10, 2021 From WIDNR</vt:lpstr>
      <vt:lpstr>PowerPoint Presentation</vt:lpstr>
      <vt:lpstr>Mean Annual Discharge at Winona 1929-2019</vt:lpstr>
      <vt:lpstr>Lake Onalaska Sediment Budget</vt:lpstr>
      <vt:lpstr>Seasonality of Sediment Trapping Efficiency More TSS leaving Lake Onalaska than coming during low SAV months (April and November)-  Wind Resuspension</vt:lpstr>
      <vt:lpstr>135.9 acres  1989-2010</vt:lpstr>
      <vt:lpstr>~4 feet deep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Blackdeer Channel (Brice Prairie Channel)</vt:lpstr>
      <vt:lpstr>PowerPoint Presentation</vt:lpstr>
      <vt:lpstr>Problem Identification From U. S. Army Corps of Engineers</vt:lpstr>
      <vt:lpstr>Minnesota Department of Natural Resources</vt:lpstr>
      <vt:lpstr>U. S. Fish and Wildlife Service: Upper Mississippi River NW&amp;FR</vt:lpstr>
      <vt:lpstr>U. S. Fish and Wildlife Service: Upper Mississippi River NW&amp;FR</vt:lpstr>
      <vt:lpstr>U. S. Fish and Wildlife Service: Upper Mississippi River NW&amp;FR</vt:lpstr>
      <vt:lpstr>U. S. Fish and Wildlife Service: Upper Mississippi River NW&amp;FR</vt:lpstr>
      <vt:lpstr>U. S. Fish and Wildlife Service: Upper Mississippi River NW&amp;FR</vt:lpstr>
      <vt:lpstr>U. S. Fish and Wildlife Service Fisheries</vt:lpstr>
      <vt:lpstr>U. S. Geological Service</vt:lpstr>
      <vt:lpstr>Lake Onalaska Protection and Rehabilitation District</vt:lpstr>
      <vt:lpstr>Over lapping Issues/concerns from first meeting</vt:lpstr>
      <vt:lpstr>Agency Team Meeting #2 May 11, 2021</vt:lpstr>
      <vt:lpstr>Proposed NESP (Navigation and Ecosystem Sustainability Program)</vt:lpstr>
      <vt:lpstr>PowerPoint Presentation</vt:lpstr>
    </vt:vector>
  </TitlesOfParts>
  <Company>Department of Interior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Lake Onalaska Agency Team: Sedimentation and Potential for Habitat Loss</dc:title>
  <dc:creator>Miller, Tim A</dc:creator>
  <cp:lastModifiedBy>Barbara</cp:lastModifiedBy>
  <cp:revision>33</cp:revision>
  <dcterms:created xsi:type="dcterms:W3CDTF">2021-09-02T12:15:33Z</dcterms:created>
  <dcterms:modified xsi:type="dcterms:W3CDTF">2021-10-10T19:46:51Z</dcterms:modified>
</cp:coreProperties>
</file>